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8"/>
  </p:notesMasterIdLst>
  <p:sldIdLst>
    <p:sldId id="282" r:id="rId2"/>
    <p:sldId id="284" r:id="rId3"/>
    <p:sldId id="277" r:id="rId4"/>
    <p:sldId id="286" r:id="rId5"/>
    <p:sldId id="257" r:id="rId6"/>
    <p:sldId id="259" r:id="rId7"/>
  </p:sldIdLst>
  <p:sldSz cx="9144000" cy="5143500" type="screen16x9"/>
  <p:notesSz cx="6858000" cy="9144000"/>
  <p:embeddedFontLst>
    <p:embeddedFont>
      <p:font typeface="Blinker" panose="020B0604020202020204" charset="0"/>
      <p:regular r:id="rId9"/>
      <p:bold r:id="rId10"/>
    </p:embeddedFont>
    <p:embeddedFont>
      <p:font typeface="Raleway Thin" panose="020B0604020202020204" charset="0"/>
      <p:bold r:id="rId11"/>
      <p:boldItalic r:id="rId12"/>
    </p:embeddedFont>
    <p:embeddedFont>
      <p:font typeface="Roboto" panose="020000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C7A2"/>
    <a:srgbClr val="F8F5E8"/>
    <a:srgbClr val="E66A04"/>
    <a:srgbClr val="339933"/>
    <a:srgbClr val="CC99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6E97AE-E39C-4AE1-BF30-23198F56FEA9}">
  <a:tblStyle styleId="{F26E97AE-E39C-4AE1-BF30-23198F56FE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132" y="-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c88dac45c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c88dac45c1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c88dac45c1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c88dac45c1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c88dac45c1_6_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c88dac45c1_6_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c88dac4157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c88dac4157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c88dac41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c88dac41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"/>
          <p:cNvSpPr/>
          <p:nvPr/>
        </p:nvSpPr>
        <p:spPr>
          <a:xfrm rot="2458994">
            <a:off x="7676602" y="-720665"/>
            <a:ext cx="1054347" cy="1653582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" name="Google Shape;52;p4"/>
          <p:cNvCxnSpPr/>
          <p:nvPr/>
        </p:nvCxnSpPr>
        <p:spPr>
          <a:xfrm rot="10800000">
            <a:off x="384483" y="4742552"/>
            <a:ext cx="836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4"/>
          <p:cNvCxnSpPr/>
          <p:nvPr/>
        </p:nvCxnSpPr>
        <p:spPr>
          <a:xfrm>
            <a:off x="8758800" y="1134513"/>
            <a:ext cx="0" cy="361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4"/>
          <p:cNvSpPr/>
          <p:nvPr/>
        </p:nvSpPr>
        <p:spPr>
          <a:xfrm>
            <a:off x="7888575" y="774750"/>
            <a:ext cx="838800" cy="1842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7914929" y="762000"/>
            <a:ext cx="838800" cy="184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" name="Google Shape;56;p4"/>
          <p:cNvCxnSpPr/>
          <p:nvPr/>
        </p:nvCxnSpPr>
        <p:spPr>
          <a:xfrm>
            <a:off x="382800" y="792400"/>
            <a:ext cx="0" cy="395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57;p4"/>
          <p:cNvSpPr txBox="1">
            <a:spLocks noGrp="1"/>
          </p:cNvSpPr>
          <p:nvPr>
            <p:ph type="title"/>
          </p:nvPr>
        </p:nvSpPr>
        <p:spPr>
          <a:xfrm>
            <a:off x="760800" y="676650"/>
            <a:ext cx="7620000" cy="5487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body" idx="1"/>
          </p:nvPr>
        </p:nvSpPr>
        <p:spPr>
          <a:xfrm>
            <a:off x="760800" y="1158850"/>
            <a:ext cx="7620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Anaheim"/>
              <a:buAutoNum type="arabicPeriod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" name="Google Shape;200;p13"/>
          <p:cNvCxnSpPr/>
          <p:nvPr/>
        </p:nvCxnSpPr>
        <p:spPr>
          <a:xfrm>
            <a:off x="8382000" y="1219875"/>
            <a:ext cx="0" cy="35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" name="Google Shape;201;p13"/>
          <p:cNvCxnSpPr/>
          <p:nvPr/>
        </p:nvCxnSpPr>
        <p:spPr>
          <a:xfrm>
            <a:off x="759600" y="1219875"/>
            <a:ext cx="0" cy="352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13"/>
          <p:cNvCxnSpPr/>
          <p:nvPr/>
        </p:nvCxnSpPr>
        <p:spPr>
          <a:xfrm rot="10800000">
            <a:off x="760525" y="1220033"/>
            <a:ext cx="7621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13"/>
          <p:cNvSpPr txBox="1">
            <a:spLocks noGrp="1"/>
          </p:cNvSpPr>
          <p:nvPr>
            <p:ph type="title" hasCustomPrompt="1"/>
          </p:nvPr>
        </p:nvSpPr>
        <p:spPr>
          <a:xfrm flipH="1">
            <a:off x="1261450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04" name="Google Shape;204;p13"/>
          <p:cNvSpPr txBox="1">
            <a:spLocks noGrp="1"/>
          </p:cNvSpPr>
          <p:nvPr>
            <p:ph type="subTitle" idx="1"/>
          </p:nvPr>
        </p:nvSpPr>
        <p:spPr>
          <a:xfrm>
            <a:off x="2177989" y="2045652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2"/>
          </p:nvPr>
        </p:nvSpPr>
        <p:spPr>
          <a:xfrm>
            <a:off x="2177989" y="1707263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ctrTitle" idx="3"/>
          </p:nvPr>
        </p:nvSpPr>
        <p:spPr>
          <a:xfrm>
            <a:off x="1462725" y="674775"/>
            <a:ext cx="6218700" cy="5451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35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261450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5"/>
          </p:nvPr>
        </p:nvSpPr>
        <p:spPr>
          <a:xfrm>
            <a:off x="2177989" y="3356759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6"/>
          </p:nvPr>
        </p:nvSpPr>
        <p:spPr>
          <a:xfrm>
            <a:off x="2177989" y="3018370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4869788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8"/>
          </p:nvPr>
        </p:nvSpPr>
        <p:spPr>
          <a:xfrm>
            <a:off x="5788852" y="2045652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9"/>
          </p:nvPr>
        </p:nvSpPr>
        <p:spPr>
          <a:xfrm>
            <a:off x="5788852" y="1707263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4869788" y="3219462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500" b="1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14"/>
          </p:nvPr>
        </p:nvSpPr>
        <p:spPr>
          <a:xfrm>
            <a:off x="5788852" y="3356759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subTitle" idx="15"/>
          </p:nvPr>
        </p:nvSpPr>
        <p:spPr>
          <a:xfrm>
            <a:off x="5788852" y="3018370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3"/>
          <p:cNvSpPr/>
          <p:nvPr/>
        </p:nvSpPr>
        <p:spPr>
          <a:xfrm rot="1043222">
            <a:off x="536340" y="-515597"/>
            <a:ext cx="1205023" cy="1568934"/>
          </a:xfrm>
          <a:custGeom>
            <a:avLst/>
            <a:gdLst/>
            <a:ahLst/>
            <a:cxnLst/>
            <a:rect l="l" t="t" r="r" b="b"/>
            <a:pathLst>
              <a:path w="49514" h="64467" extrusionOk="0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3"/>
          <p:cNvSpPr/>
          <p:nvPr/>
        </p:nvSpPr>
        <p:spPr>
          <a:xfrm>
            <a:off x="1325650" y="4552075"/>
            <a:ext cx="2724600" cy="186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3"/>
          <p:cNvSpPr/>
          <p:nvPr/>
        </p:nvSpPr>
        <p:spPr>
          <a:xfrm>
            <a:off x="4983988" y="4552075"/>
            <a:ext cx="2674500" cy="186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1" name="Google Shape;441;p26"/>
          <p:cNvCxnSpPr/>
          <p:nvPr/>
        </p:nvCxnSpPr>
        <p:spPr>
          <a:xfrm>
            <a:off x="761900" y="762000"/>
            <a:ext cx="0" cy="302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26"/>
          <p:cNvCxnSpPr/>
          <p:nvPr/>
        </p:nvCxnSpPr>
        <p:spPr>
          <a:xfrm rot="10800000">
            <a:off x="762350" y="762000"/>
            <a:ext cx="5971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3" name="Google Shape;443;p26"/>
          <p:cNvGrpSpPr/>
          <p:nvPr/>
        </p:nvGrpSpPr>
        <p:grpSpPr>
          <a:xfrm>
            <a:off x="752225" y="4184550"/>
            <a:ext cx="1255325" cy="196950"/>
            <a:chOff x="752225" y="4184550"/>
            <a:chExt cx="1255325" cy="196950"/>
          </a:xfrm>
        </p:grpSpPr>
        <p:sp>
          <p:nvSpPr>
            <p:cNvPr id="444" name="Google Shape;444;p26"/>
            <p:cNvSpPr/>
            <p:nvPr/>
          </p:nvSpPr>
          <p:spPr>
            <a:xfrm>
              <a:off x="752225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790450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6"/>
          <p:cNvGrpSpPr/>
          <p:nvPr/>
        </p:nvGrpSpPr>
        <p:grpSpPr>
          <a:xfrm>
            <a:off x="7136500" y="762000"/>
            <a:ext cx="1255325" cy="196950"/>
            <a:chOff x="7136500" y="4184550"/>
            <a:chExt cx="1255325" cy="196950"/>
          </a:xfrm>
        </p:grpSpPr>
        <p:sp>
          <p:nvSpPr>
            <p:cNvPr id="447" name="Google Shape;447;p26"/>
            <p:cNvSpPr/>
            <p:nvPr/>
          </p:nvSpPr>
          <p:spPr>
            <a:xfrm>
              <a:off x="7136500" y="419730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6"/>
            <p:cNvSpPr/>
            <p:nvPr/>
          </p:nvSpPr>
          <p:spPr>
            <a:xfrm>
              <a:off x="7174725" y="4184550"/>
              <a:ext cx="1217100" cy="184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26"/>
          <p:cNvCxnSpPr/>
          <p:nvPr/>
        </p:nvCxnSpPr>
        <p:spPr>
          <a:xfrm>
            <a:off x="8382000" y="1344150"/>
            <a:ext cx="0" cy="303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0" name="Google Shape;450;p26"/>
          <p:cNvCxnSpPr/>
          <p:nvPr/>
        </p:nvCxnSpPr>
        <p:spPr>
          <a:xfrm rot="10800000">
            <a:off x="2416800" y="4381500"/>
            <a:ext cx="596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1" name="Google Shape;451;p26"/>
          <p:cNvSpPr/>
          <p:nvPr/>
        </p:nvSpPr>
        <p:spPr>
          <a:xfrm rot="7476376">
            <a:off x="4139096" y="-570120"/>
            <a:ext cx="1285744" cy="2096838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6"/>
          <p:cNvSpPr txBox="1">
            <a:spLocks noGrp="1"/>
          </p:cNvSpPr>
          <p:nvPr>
            <p:ph type="subTitle" idx="1"/>
          </p:nvPr>
        </p:nvSpPr>
        <p:spPr>
          <a:xfrm>
            <a:off x="4975350" y="2636550"/>
            <a:ext cx="3032400" cy="11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3" name="Google Shape;453;p26"/>
          <p:cNvSpPr txBox="1">
            <a:spLocks noGrp="1"/>
          </p:cNvSpPr>
          <p:nvPr>
            <p:ph type="title"/>
          </p:nvPr>
        </p:nvSpPr>
        <p:spPr>
          <a:xfrm>
            <a:off x="4975425" y="1404150"/>
            <a:ext cx="3032400" cy="12324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_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7"/>
          <p:cNvSpPr txBox="1">
            <a:spLocks noGrp="1"/>
          </p:cNvSpPr>
          <p:nvPr>
            <p:ph type="subTitle" idx="1"/>
          </p:nvPr>
        </p:nvSpPr>
        <p:spPr>
          <a:xfrm>
            <a:off x="2096350" y="1225350"/>
            <a:ext cx="49512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6" name="Google Shape;456;p27"/>
          <p:cNvSpPr txBox="1">
            <a:spLocks noGrp="1"/>
          </p:cNvSpPr>
          <p:nvPr>
            <p:ph type="title"/>
          </p:nvPr>
        </p:nvSpPr>
        <p:spPr>
          <a:xfrm>
            <a:off x="762000" y="676650"/>
            <a:ext cx="7620000" cy="548700"/>
          </a:xfrm>
          <a:prstGeom prst="rect">
            <a:avLst/>
          </a:prstGeom>
          <a:effectLst>
            <a:outerShdw dist="19050" dir="54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7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28"/>
          <p:cNvCxnSpPr/>
          <p:nvPr/>
        </p:nvCxnSpPr>
        <p:spPr>
          <a:xfrm rot="10800000">
            <a:off x="759625" y="4381500"/>
            <a:ext cx="761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28"/>
          <p:cNvCxnSpPr/>
          <p:nvPr/>
        </p:nvCxnSpPr>
        <p:spPr>
          <a:xfrm>
            <a:off x="758952" y="1169025"/>
            <a:ext cx="0" cy="322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60" name="Google Shape;460;p28"/>
          <p:cNvGrpSpPr/>
          <p:nvPr/>
        </p:nvGrpSpPr>
        <p:grpSpPr>
          <a:xfrm>
            <a:off x="761993" y="831068"/>
            <a:ext cx="1089867" cy="239864"/>
            <a:chOff x="6422425" y="761088"/>
            <a:chExt cx="1619175" cy="333700"/>
          </a:xfrm>
        </p:grpSpPr>
        <p:sp>
          <p:nvSpPr>
            <p:cNvPr id="461" name="Google Shape;461;p28"/>
            <p:cNvSpPr/>
            <p:nvPr/>
          </p:nvSpPr>
          <p:spPr>
            <a:xfrm>
              <a:off x="64224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8"/>
            <p:cNvSpPr/>
            <p:nvPr/>
          </p:nvSpPr>
          <p:spPr>
            <a:xfrm>
              <a:off x="64687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28"/>
          <p:cNvSpPr/>
          <p:nvPr/>
        </p:nvSpPr>
        <p:spPr>
          <a:xfrm rot="-5400000">
            <a:off x="368980" y="1994717"/>
            <a:ext cx="1204923" cy="1568804"/>
          </a:xfrm>
          <a:custGeom>
            <a:avLst/>
            <a:gdLst/>
            <a:ahLst/>
            <a:cxnLst/>
            <a:rect l="l" t="t" r="r" b="b"/>
            <a:pathLst>
              <a:path w="49514" h="64467" extrusionOk="0">
                <a:moveTo>
                  <a:pt x="34375" y="31338"/>
                </a:moveTo>
                <a:cubicBezTo>
                  <a:pt x="34395" y="31358"/>
                  <a:pt x="34434" y="31397"/>
                  <a:pt x="34434" y="31397"/>
                </a:cubicBezTo>
                <a:cubicBezTo>
                  <a:pt x="34415" y="31397"/>
                  <a:pt x="34395" y="31358"/>
                  <a:pt x="34375" y="31338"/>
                </a:cubicBezTo>
                <a:close/>
                <a:moveTo>
                  <a:pt x="36915" y="23873"/>
                </a:moveTo>
                <a:cubicBezTo>
                  <a:pt x="37363" y="23873"/>
                  <a:pt x="37792" y="23908"/>
                  <a:pt x="38234" y="23958"/>
                </a:cubicBezTo>
                <a:cubicBezTo>
                  <a:pt x="38294" y="23958"/>
                  <a:pt x="38333" y="23977"/>
                  <a:pt x="38393" y="23977"/>
                </a:cubicBezTo>
                <a:cubicBezTo>
                  <a:pt x="38552" y="23997"/>
                  <a:pt x="38672" y="24017"/>
                  <a:pt x="38811" y="24057"/>
                </a:cubicBezTo>
                <a:cubicBezTo>
                  <a:pt x="39089" y="24097"/>
                  <a:pt x="39388" y="24176"/>
                  <a:pt x="39666" y="24256"/>
                </a:cubicBezTo>
                <a:cubicBezTo>
                  <a:pt x="39905" y="24316"/>
                  <a:pt x="40163" y="24395"/>
                  <a:pt x="40402" y="24495"/>
                </a:cubicBezTo>
                <a:cubicBezTo>
                  <a:pt x="40462" y="24515"/>
                  <a:pt x="40502" y="24554"/>
                  <a:pt x="40581" y="24574"/>
                </a:cubicBezTo>
                <a:cubicBezTo>
                  <a:pt x="40581" y="24574"/>
                  <a:pt x="40601" y="24574"/>
                  <a:pt x="40601" y="24594"/>
                </a:cubicBezTo>
                <a:cubicBezTo>
                  <a:pt x="40601" y="24594"/>
                  <a:pt x="40760" y="24674"/>
                  <a:pt x="40780" y="24674"/>
                </a:cubicBezTo>
                <a:cubicBezTo>
                  <a:pt x="40860" y="24694"/>
                  <a:pt x="40959" y="24753"/>
                  <a:pt x="41019" y="24793"/>
                </a:cubicBezTo>
                <a:cubicBezTo>
                  <a:pt x="41258" y="24892"/>
                  <a:pt x="41457" y="25012"/>
                  <a:pt x="41655" y="25151"/>
                </a:cubicBezTo>
                <a:cubicBezTo>
                  <a:pt x="41755" y="25211"/>
                  <a:pt x="41874" y="25290"/>
                  <a:pt x="41974" y="25370"/>
                </a:cubicBezTo>
                <a:cubicBezTo>
                  <a:pt x="41974" y="25370"/>
                  <a:pt x="41994" y="25390"/>
                  <a:pt x="42014" y="25390"/>
                </a:cubicBezTo>
                <a:lnTo>
                  <a:pt x="42093" y="25469"/>
                </a:lnTo>
                <a:cubicBezTo>
                  <a:pt x="42272" y="25609"/>
                  <a:pt x="42451" y="25808"/>
                  <a:pt x="42610" y="25987"/>
                </a:cubicBezTo>
                <a:lnTo>
                  <a:pt x="42610" y="26006"/>
                </a:lnTo>
                <a:cubicBezTo>
                  <a:pt x="42650" y="26066"/>
                  <a:pt x="42690" y="26106"/>
                  <a:pt x="42710" y="26166"/>
                </a:cubicBezTo>
                <a:cubicBezTo>
                  <a:pt x="42789" y="26285"/>
                  <a:pt x="42869" y="26404"/>
                  <a:pt x="42909" y="26544"/>
                </a:cubicBezTo>
                <a:lnTo>
                  <a:pt x="42909" y="26563"/>
                </a:lnTo>
                <a:cubicBezTo>
                  <a:pt x="42948" y="26603"/>
                  <a:pt x="42968" y="26663"/>
                  <a:pt x="42968" y="26742"/>
                </a:cubicBezTo>
                <a:cubicBezTo>
                  <a:pt x="43008" y="26862"/>
                  <a:pt x="43008" y="26981"/>
                  <a:pt x="43068" y="27101"/>
                </a:cubicBezTo>
                <a:lnTo>
                  <a:pt x="43068" y="27140"/>
                </a:lnTo>
                <a:lnTo>
                  <a:pt x="43068" y="27339"/>
                </a:lnTo>
                <a:lnTo>
                  <a:pt x="43068" y="27578"/>
                </a:lnTo>
                <a:lnTo>
                  <a:pt x="43068" y="27697"/>
                </a:lnTo>
                <a:cubicBezTo>
                  <a:pt x="43048" y="27837"/>
                  <a:pt x="43008" y="27976"/>
                  <a:pt x="42968" y="28095"/>
                </a:cubicBezTo>
                <a:lnTo>
                  <a:pt x="42889" y="28334"/>
                </a:lnTo>
                <a:cubicBezTo>
                  <a:pt x="42889" y="28354"/>
                  <a:pt x="42889" y="28354"/>
                  <a:pt x="42869" y="28374"/>
                </a:cubicBezTo>
                <a:cubicBezTo>
                  <a:pt x="42849" y="28473"/>
                  <a:pt x="42750" y="28593"/>
                  <a:pt x="42690" y="28692"/>
                </a:cubicBezTo>
                <a:cubicBezTo>
                  <a:pt x="42590" y="28871"/>
                  <a:pt x="42491" y="29030"/>
                  <a:pt x="42391" y="29169"/>
                </a:cubicBezTo>
                <a:cubicBezTo>
                  <a:pt x="42391" y="29189"/>
                  <a:pt x="42372" y="29189"/>
                  <a:pt x="42372" y="29189"/>
                </a:cubicBezTo>
                <a:cubicBezTo>
                  <a:pt x="42352" y="29229"/>
                  <a:pt x="42312" y="29269"/>
                  <a:pt x="42292" y="29269"/>
                </a:cubicBezTo>
                <a:cubicBezTo>
                  <a:pt x="42193" y="29388"/>
                  <a:pt x="42093" y="29488"/>
                  <a:pt x="41994" y="29587"/>
                </a:cubicBezTo>
                <a:cubicBezTo>
                  <a:pt x="41755" y="29846"/>
                  <a:pt x="41496" y="30084"/>
                  <a:pt x="41218" y="30323"/>
                </a:cubicBezTo>
                <a:cubicBezTo>
                  <a:pt x="41178" y="30363"/>
                  <a:pt x="41118" y="30423"/>
                  <a:pt x="41059" y="30443"/>
                </a:cubicBezTo>
                <a:cubicBezTo>
                  <a:pt x="41059" y="30443"/>
                  <a:pt x="40919" y="30542"/>
                  <a:pt x="40900" y="30562"/>
                </a:cubicBezTo>
                <a:cubicBezTo>
                  <a:pt x="40860" y="30582"/>
                  <a:pt x="40800" y="30641"/>
                  <a:pt x="40800" y="30641"/>
                </a:cubicBezTo>
                <a:cubicBezTo>
                  <a:pt x="40760" y="30681"/>
                  <a:pt x="40681" y="30721"/>
                  <a:pt x="40621" y="30761"/>
                </a:cubicBezTo>
                <a:cubicBezTo>
                  <a:pt x="40362" y="30960"/>
                  <a:pt x="40064" y="31139"/>
                  <a:pt x="39766" y="31278"/>
                </a:cubicBezTo>
                <a:lnTo>
                  <a:pt x="39308" y="31517"/>
                </a:lnTo>
                <a:lnTo>
                  <a:pt x="39169" y="31576"/>
                </a:lnTo>
                <a:lnTo>
                  <a:pt x="39129" y="31576"/>
                </a:lnTo>
                <a:cubicBezTo>
                  <a:pt x="38831" y="31716"/>
                  <a:pt x="38532" y="31815"/>
                  <a:pt x="38214" y="31875"/>
                </a:cubicBezTo>
                <a:cubicBezTo>
                  <a:pt x="38075" y="31915"/>
                  <a:pt x="37936" y="31954"/>
                  <a:pt x="37796" y="31974"/>
                </a:cubicBezTo>
                <a:cubicBezTo>
                  <a:pt x="37738" y="32003"/>
                  <a:pt x="37458" y="32064"/>
                  <a:pt x="37449" y="32064"/>
                </a:cubicBezTo>
                <a:cubicBezTo>
                  <a:pt x="37446" y="32064"/>
                  <a:pt x="37480" y="32056"/>
                  <a:pt x="37577" y="32034"/>
                </a:cubicBezTo>
                <a:lnTo>
                  <a:pt x="37577" y="32034"/>
                </a:lnTo>
                <a:cubicBezTo>
                  <a:pt x="37299" y="32074"/>
                  <a:pt x="37001" y="32074"/>
                  <a:pt x="36722" y="32074"/>
                </a:cubicBezTo>
                <a:lnTo>
                  <a:pt x="36225" y="32074"/>
                </a:lnTo>
                <a:cubicBezTo>
                  <a:pt x="36145" y="32074"/>
                  <a:pt x="36105" y="32054"/>
                  <a:pt x="36125" y="32054"/>
                </a:cubicBezTo>
                <a:cubicBezTo>
                  <a:pt x="35926" y="32014"/>
                  <a:pt x="35727" y="31974"/>
                  <a:pt x="35528" y="31934"/>
                </a:cubicBezTo>
                <a:cubicBezTo>
                  <a:pt x="35429" y="31915"/>
                  <a:pt x="35330" y="31855"/>
                  <a:pt x="35230" y="31835"/>
                </a:cubicBezTo>
                <a:cubicBezTo>
                  <a:pt x="35230" y="31835"/>
                  <a:pt x="35210" y="31835"/>
                  <a:pt x="35210" y="31815"/>
                </a:cubicBezTo>
                <a:cubicBezTo>
                  <a:pt x="35111" y="31775"/>
                  <a:pt x="35111" y="31755"/>
                  <a:pt x="35111" y="31755"/>
                </a:cubicBezTo>
                <a:lnTo>
                  <a:pt x="35091" y="31755"/>
                </a:lnTo>
                <a:cubicBezTo>
                  <a:pt x="34832" y="31636"/>
                  <a:pt x="34613" y="31477"/>
                  <a:pt x="34395" y="31338"/>
                </a:cubicBezTo>
                <a:cubicBezTo>
                  <a:pt x="34355" y="31318"/>
                  <a:pt x="34335" y="31318"/>
                  <a:pt x="34335" y="31318"/>
                </a:cubicBezTo>
                <a:lnTo>
                  <a:pt x="34255" y="31238"/>
                </a:lnTo>
                <a:cubicBezTo>
                  <a:pt x="34196" y="31159"/>
                  <a:pt x="34096" y="31079"/>
                  <a:pt x="34017" y="30980"/>
                </a:cubicBezTo>
                <a:cubicBezTo>
                  <a:pt x="33937" y="30920"/>
                  <a:pt x="33858" y="30840"/>
                  <a:pt x="33798" y="30741"/>
                </a:cubicBezTo>
                <a:cubicBezTo>
                  <a:pt x="33798" y="30721"/>
                  <a:pt x="33758" y="30681"/>
                  <a:pt x="33758" y="30681"/>
                </a:cubicBezTo>
                <a:lnTo>
                  <a:pt x="33619" y="30462"/>
                </a:lnTo>
                <a:cubicBezTo>
                  <a:pt x="33460" y="30224"/>
                  <a:pt x="33340" y="29965"/>
                  <a:pt x="33221" y="29687"/>
                </a:cubicBezTo>
                <a:cubicBezTo>
                  <a:pt x="33201" y="29667"/>
                  <a:pt x="33201" y="29627"/>
                  <a:pt x="33161" y="29587"/>
                </a:cubicBezTo>
                <a:cubicBezTo>
                  <a:pt x="33121" y="29468"/>
                  <a:pt x="33062" y="29348"/>
                  <a:pt x="33042" y="29189"/>
                </a:cubicBezTo>
                <a:cubicBezTo>
                  <a:pt x="32903" y="28732"/>
                  <a:pt x="32763" y="28234"/>
                  <a:pt x="32704" y="27757"/>
                </a:cubicBezTo>
                <a:lnTo>
                  <a:pt x="32704" y="27737"/>
                </a:lnTo>
                <a:lnTo>
                  <a:pt x="32704" y="27677"/>
                </a:lnTo>
                <a:lnTo>
                  <a:pt x="32704" y="27598"/>
                </a:lnTo>
                <a:lnTo>
                  <a:pt x="32704" y="27578"/>
                </a:lnTo>
                <a:cubicBezTo>
                  <a:pt x="32704" y="27479"/>
                  <a:pt x="32664" y="27379"/>
                  <a:pt x="32664" y="27260"/>
                </a:cubicBezTo>
                <a:cubicBezTo>
                  <a:pt x="32644" y="26981"/>
                  <a:pt x="32624" y="26703"/>
                  <a:pt x="32624" y="26444"/>
                </a:cubicBezTo>
                <a:cubicBezTo>
                  <a:pt x="32604" y="25907"/>
                  <a:pt x="32624" y="25370"/>
                  <a:pt x="32644" y="24853"/>
                </a:cubicBezTo>
                <a:lnTo>
                  <a:pt x="32644" y="24753"/>
                </a:lnTo>
                <a:cubicBezTo>
                  <a:pt x="32724" y="24713"/>
                  <a:pt x="32803" y="24674"/>
                  <a:pt x="32903" y="24654"/>
                </a:cubicBezTo>
                <a:cubicBezTo>
                  <a:pt x="33161" y="24554"/>
                  <a:pt x="33440" y="24455"/>
                  <a:pt x="33718" y="24375"/>
                </a:cubicBezTo>
                <a:cubicBezTo>
                  <a:pt x="34196" y="24256"/>
                  <a:pt x="34733" y="24137"/>
                  <a:pt x="35270" y="24037"/>
                </a:cubicBezTo>
                <a:cubicBezTo>
                  <a:pt x="35310" y="24037"/>
                  <a:pt x="35389" y="23997"/>
                  <a:pt x="35429" y="23997"/>
                </a:cubicBezTo>
                <a:cubicBezTo>
                  <a:pt x="35469" y="23997"/>
                  <a:pt x="35489" y="23997"/>
                  <a:pt x="35509" y="23977"/>
                </a:cubicBezTo>
                <a:cubicBezTo>
                  <a:pt x="35588" y="23967"/>
                  <a:pt x="35618" y="23962"/>
                  <a:pt x="35603" y="23962"/>
                </a:cubicBezTo>
                <a:cubicBezTo>
                  <a:pt x="35588" y="23962"/>
                  <a:pt x="35528" y="23967"/>
                  <a:pt x="35429" y="23977"/>
                </a:cubicBezTo>
                <a:cubicBezTo>
                  <a:pt x="35509" y="23918"/>
                  <a:pt x="35688" y="23958"/>
                  <a:pt x="35787" y="23918"/>
                </a:cubicBezTo>
                <a:cubicBezTo>
                  <a:pt x="36066" y="23898"/>
                  <a:pt x="36344" y="23878"/>
                  <a:pt x="36623" y="23878"/>
                </a:cubicBezTo>
                <a:cubicBezTo>
                  <a:pt x="36721" y="23874"/>
                  <a:pt x="36819" y="23873"/>
                  <a:pt x="36915" y="23873"/>
                </a:cubicBezTo>
                <a:close/>
                <a:moveTo>
                  <a:pt x="16372" y="52205"/>
                </a:moveTo>
                <a:cubicBezTo>
                  <a:pt x="16949" y="52305"/>
                  <a:pt x="17526" y="52424"/>
                  <a:pt x="18103" y="52543"/>
                </a:cubicBezTo>
                <a:cubicBezTo>
                  <a:pt x="18719" y="52703"/>
                  <a:pt x="19415" y="52901"/>
                  <a:pt x="20092" y="53100"/>
                </a:cubicBezTo>
                <a:cubicBezTo>
                  <a:pt x="20430" y="53200"/>
                  <a:pt x="20768" y="53319"/>
                  <a:pt x="21106" y="53439"/>
                </a:cubicBezTo>
                <a:cubicBezTo>
                  <a:pt x="21265" y="53498"/>
                  <a:pt x="21444" y="53578"/>
                  <a:pt x="21584" y="53618"/>
                </a:cubicBezTo>
                <a:cubicBezTo>
                  <a:pt x="21663" y="53637"/>
                  <a:pt x="21743" y="53677"/>
                  <a:pt x="21783" y="53697"/>
                </a:cubicBezTo>
                <a:cubicBezTo>
                  <a:pt x="21803" y="53697"/>
                  <a:pt x="21982" y="53757"/>
                  <a:pt x="22061" y="53797"/>
                </a:cubicBezTo>
                <a:cubicBezTo>
                  <a:pt x="22141" y="53816"/>
                  <a:pt x="22240" y="53856"/>
                  <a:pt x="22240" y="53856"/>
                </a:cubicBezTo>
                <a:cubicBezTo>
                  <a:pt x="22300" y="53896"/>
                  <a:pt x="22379" y="53916"/>
                  <a:pt x="22439" y="53956"/>
                </a:cubicBezTo>
                <a:cubicBezTo>
                  <a:pt x="22578" y="54035"/>
                  <a:pt x="22738" y="54095"/>
                  <a:pt x="22877" y="54155"/>
                </a:cubicBezTo>
                <a:cubicBezTo>
                  <a:pt x="23096" y="54254"/>
                  <a:pt x="23334" y="54393"/>
                  <a:pt x="23533" y="54513"/>
                </a:cubicBezTo>
                <a:lnTo>
                  <a:pt x="24130" y="54891"/>
                </a:lnTo>
                <a:cubicBezTo>
                  <a:pt x="24170" y="54911"/>
                  <a:pt x="24190" y="54930"/>
                  <a:pt x="24249" y="54990"/>
                </a:cubicBezTo>
                <a:cubicBezTo>
                  <a:pt x="24277" y="55004"/>
                  <a:pt x="24353" y="55095"/>
                  <a:pt x="24363" y="55095"/>
                </a:cubicBezTo>
                <a:cubicBezTo>
                  <a:pt x="24367" y="55095"/>
                  <a:pt x="24359" y="55078"/>
                  <a:pt x="24329" y="55030"/>
                </a:cubicBezTo>
                <a:cubicBezTo>
                  <a:pt x="24300" y="54989"/>
                  <a:pt x="24289" y="54974"/>
                  <a:pt x="24290" y="54974"/>
                </a:cubicBezTo>
                <a:lnTo>
                  <a:pt x="24290" y="54974"/>
                </a:lnTo>
                <a:cubicBezTo>
                  <a:pt x="24293" y="54974"/>
                  <a:pt x="24360" y="55062"/>
                  <a:pt x="24389" y="55090"/>
                </a:cubicBezTo>
                <a:cubicBezTo>
                  <a:pt x="24468" y="55129"/>
                  <a:pt x="24528" y="55189"/>
                  <a:pt x="24568" y="55229"/>
                </a:cubicBezTo>
                <a:cubicBezTo>
                  <a:pt x="24747" y="55408"/>
                  <a:pt x="24946" y="55547"/>
                  <a:pt x="25085" y="55746"/>
                </a:cubicBezTo>
                <a:cubicBezTo>
                  <a:pt x="25184" y="55846"/>
                  <a:pt x="25284" y="55945"/>
                  <a:pt x="25363" y="56084"/>
                </a:cubicBezTo>
                <a:cubicBezTo>
                  <a:pt x="25383" y="56124"/>
                  <a:pt x="25443" y="56184"/>
                  <a:pt x="25463" y="56204"/>
                </a:cubicBezTo>
                <a:lnTo>
                  <a:pt x="25483" y="56224"/>
                </a:lnTo>
                <a:cubicBezTo>
                  <a:pt x="25642" y="56422"/>
                  <a:pt x="25761" y="56641"/>
                  <a:pt x="25881" y="56880"/>
                </a:cubicBezTo>
                <a:cubicBezTo>
                  <a:pt x="25940" y="56940"/>
                  <a:pt x="25960" y="57059"/>
                  <a:pt x="26020" y="57139"/>
                </a:cubicBezTo>
                <a:cubicBezTo>
                  <a:pt x="26020" y="57134"/>
                  <a:pt x="26021" y="57131"/>
                  <a:pt x="26023" y="57131"/>
                </a:cubicBezTo>
                <a:cubicBezTo>
                  <a:pt x="26030" y="57131"/>
                  <a:pt x="26045" y="57154"/>
                  <a:pt x="26060" y="57198"/>
                </a:cubicBezTo>
                <a:cubicBezTo>
                  <a:pt x="26060" y="57218"/>
                  <a:pt x="26060" y="57218"/>
                  <a:pt x="26079" y="57258"/>
                </a:cubicBezTo>
                <a:lnTo>
                  <a:pt x="26079" y="57278"/>
                </a:lnTo>
                <a:cubicBezTo>
                  <a:pt x="26119" y="57357"/>
                  <a:pt x="26139" y="57397"/>
                  <a:pt x="26159" y="57477"/>
                </a:cubicBezTo>
                <a:cubicBezTo>
                  <a:pt x="26259" y="57755"/>
                  <a:pt x="26318" y="58014"/>
                  <a:pt x="26358" y="58292"/>
                </a:cubicBezTo>
                <a:lnTo>
                  <a:pt x="26358" y="58352"/>
                </a:lnTo>
                <a:lnTo>
                  <a:pt x="26358" y="58471"/>
                </a:lnTo>
                <a:cubicBezTo>
                  <a:pt x="26378" y="58650"/>
                  <a:pt x="26378" y="58810"/>
                  <a:pt x="26378" y="58989"/>
                </a:cubicBezTo>
                <a:cubicBezTo>
                  <a:pt x="26378" y="59148"/>
                  <a:pt x="26358" y="59287"/>
                  <a:pt x="26358" y="59446"/>
                </a:cubicBezTo>
                <a:lnTo>
                  <a:pt x="26358" y="59466"/>
                </a:lnTo>
                <a:cubicBezTo>
                  <a:pt x="26338" y="59546"/>
                  <a:pt x="26338" y="59645"/>
                  <a:pt x="26318" y="59705"/>
                </a:cubicBezTo>
                <a:cubicBezTo>
                  <a:pt x="26278" y="59844"/>
                  <a:pt x="26259" y="59963"/>
                  <a:pt x="26219" y="60083"/>
                </a:cubicBezTo>
                <a:cubicBezTo>
                  <a:pt x="26179" y="60182"/>
                  <a:pt x="26159" y="60262"/>
                  <a:pt x="26119" y="60361"/>
                </a:cubicBezTo>
                <a:lnTo>
                  <a:pt x="26119" y="60381"/>
                </a:lnTo>
                <a:lnTo>
                  <a:pt x="26119" y="60401"/>
                </a:lnTo>
                <a:cubicBezTo>
                  <a:pt x="25980" y="60660"/>
                  <a:pt x="25861" y="60878"/>
                  <a:pt x="25721" y="61097"/>
                </a:cubicBezTo>
                <a:cubicBezTo>
                  <a:pt x="25682" y="61137"/>
                  <a:pt x="25682" y="61157"/>
                  <a:pt x="25682" y="61157"/>
                </a:cubicBezTo>
                <a:lnTo>
                  <a:pt x="25622" y="61236"/>
                </a:lnTo>
                <a:cubicBezTo>
                  <a:pt x="25522" y="61356"/>
                  <a:pt x="25423" y="61455"/>
                  <a:pt x="25284" y="61555"/>
                </a:cubicBezTo>
                <a:lnTo>
                  <a:pt x="25224" y="61614"/>
                </a:lnTo>
                <a:lnTo>
                  <a:pt x="25184" y="61614"/>
                </a:lnTo>
                <a:cubicBezTo>
                  <a:pt x="25085" y="61694"/>
                  <a:pt x="24985" y="61754"/>
                  <a:pt x="24886" y="61813"/>
                </a:cubicBezTo>
                <a:cubicBezTo>
                  <a:pt x="24846" y="61853"/>
                  <a:pt x="24826" y="61873"/>
                  <a:pt x="24767" y="61893"/>
                </a:cubicBezTo>
                <a:cubicBezTo>
                  <a:pt x="24767" y="61893"/>
                  <a:pt x="24747" y="61893"/>
                  <a:pt x="24747" y="61913"/>
                </a:cubicBezTo>
                <a:cubicBezTo>
                  <a:pt x="24702" y="61940"/>
                  <a:pt x="24677" y="61951"/>
                  <a:pt x="24665" y="61951"/>
                </a:cubicBezTo>
                <a:cubicBezTo>
                  <a:pt x="24651" y="61951"/>
                  <a:pt x="24656" y="61935"/>
                  <a:pt x="24667" y="61913"/>
                </a:cubicBezTo>
                <a:lnTo>
                  <a:pt x="24667" y="61913"/>
                </a:lnTo>
                <a:cubicBezTo>
                  <a:pt x="24588" y="61953"/>
                  <a:pt x="24528" y="61992"/>
                  <a:pt x="24468" y="61992"/>
                </a:cubicBezTo>
                <a:cubicBezTo>
                  <a:pt x="24428" y="62012"/>
                  <a:pt x="24369" y="62012"/>
                  <a:pt x="24329" y="62012"/>
                </a:cubicBezTo>
                <a:lnTo>
                  <a:pt x="23772" y="62012"/>
                </a:lnTo>
                <a:cubicBezTo>
                  <a:pt x="23732" y="62012"/>
                  <a:pt x="23633" y="61992"/>
                  <a:pt x="23593" y="61973"/>
                </a:cubicBezTo>
                <a:cubicBezTo>
                  <a:pt x="23394" y="61913"/>
                  <a:pt x="23235" y="61873"/>
                  <a:pt x="23036" y="61813"/>
                </a:cubicBezTo>
                <a:cubicBezTo>
                  <a:pt x="22956" y="61793"/>
                  <a:pt x="22857" y="61774"/>
                  <a:pt x="22777" y="61714"/>
                </a:cubicBezTo>
                <a:lnTo>
                  <a:pt x="22777" y="61714"/>
                </a:lnTo>
                <a:cubicBezTo>
                  <a:pt x="22813" y="61738"/>
                  <a:pt x="22884" y="61768"/>
                  <a:pt x="22889" y="61768"/>
                </a:cubicBezTo>
                <a:cubicBezTo>
                  <a:pt x="22892" y="61768"/>
                  <a:pt x="22866" y="61754"/>
                  <a:pt x="22777" y="61714"/>
                </a:cubicBezTo>
                <a:lnTo>
                  <a:pt x="22777" y="61714"/>
                </a:lnTo>
                <a:cubicBezTo>
                  <a:pt x="22777" y="61714"/>
                  <a:pt x="22777" y="61714"/>
                  <a:pt x="22777" y="61714"/>
                </a:cubicBezTo>
                <a:lnTo>
                  <a:pt x="22340" y="61495"/>
                </a:lnTo>
                <a:cubicBezTo>
                  <a:pt x="21982" y="61316"/>
                  <a:pt x="21663" y="61117"/>
                  <a:pt x="21345" y="60918"/>
                </a:cubicBezTo>
                <a:cubicBezTo>
                  <a:pt x="21086" y="60779"/>
                  <a:pt x="20868" y="60600"/>
                  <a:pt x="20609" y="60461"/>
                </a:cubicBezTo>
                <a:lnTo>
                  <a:pt x="20311" y="60222"/>
                </a:lnTo>
                <a:cubicBezTo>
                  <a:pt x="20271" y="60182"/>
                  <a:pt x="20191" y="60162"/>
                  <a:pt x="20151" y="60103"/>
                </a:cubicBezTo>
                <a:lnTo>
                  <a:pt x="20112" y="60083"/>
                </a:lnTo>
                <a:cubicBezTo>
                  <a:pt x="19694" y="59725"/>
                  <a:pt x="19276" y="59386"/>
                  <a:pt x="18898" y="58989"/>
                </a:cubicBezTo>
                <a:cubicBezTo>
                  <a:pt x="18699" y="58790"/>
                  <a:pt x="18520" y="58591"/>
                  <a:pt x="18361" y="58392"/>
                </a:cubicBezTo>
                <a:cubicBezTo>
                  <a:pt x="18301" y="58332"/>
                  <a:pt x="18262" y="58272"/>
                  <a:pt x="18202" y="58213"/>
                </a:cubicBezTo>
                <a:cubicBezTo>
                  <a:pt x="18141" y="58152"/>
                  <a:pt x="18127" y="58126"/>
                  <a:pt x="18123" y="58126"/>
                </a:cubicBezTo>
                <a:cubicBezTo>
                  <a:pt x="18122" y="58126"/>
                  <a:pt x="18122" y="58129"/>
                  <a:pt x="18122" y="58133"/>
                </a:cubicBezTo>
                <a:cubicBezTo>
                  <a:pt x="18063" y="58054"/>
                  <a:pt x="17963" y="57875"/>
                  <a:pt x="17923" y="57835"/>
                </a:cubicBezTo>
                <a:cubicBezTo>
                  <a:pt x="17764" y="57596"/>
                  <a:pt x="17605" y="57338"/>
                  <a:pt x="17466" y="57099"/>
                </a:cubicBezTo>
                <a:cubicBezTo>
                  <a:pt x="17386" y="56979"/>
                  <a:pt x="17307" y="56840"/>
                  <a:pt x="17267" y="56721"/>
                </a:cubicBezTo>
                <a:cubicBezTo>
                  <a:pt x="17227" y="56641"/>
                  <a:pt x="17187" y="56582"/>
                  <a:pt x="17168" y="56502"/>
                </a:cubicBezTo>
                <a:cubicBezTo>
                  <a:pt x="17168" y="56482"/>
                  <a:pt x="17108" y="56422"/>
                  <a:pt x="17088" y="56343"/>
                </a:cubicBezTo>
                <a:lnTo>
                  <a:pt x="17008" y="56204"/>
                </a:lnTo>
                <a:cubicBezTo>
                  <a:pt x="16989" y="56124"/>
                  <a:pt x="16969" y="56084"/>
                  <a:pt x="16929" y="56005"/>
                </a:cubicBezTo>
                <a:cubicBezTo>
                  <a:pt x="16889" y="55846"/>
                  <a:pt x="16809" y="55686"/>
                  <a:pt x="16770" y="55507"/>
                </a:cubicBezTo>
                <a:cubicBezTo>
                  <a:pt x="16670" y="55149"/>
                  <a:pt x="16571" y="54811"/>
                  <a:pt x="16511" y="54453"/>
                </a:cubicBezTo>
                <a:cubicBezTo>
                  <a:pt x="16491" y="54314"/>
                  <a:pt x="16471" y="54155"/>
                  <a:pt x="16432" y="54035"/>
                </a:cubicBezTo>
                <a:lnTo>
                  <a:pt x="16432" y="54015"/>
                </a:lnTo>
                <a:lnTo>
                  <a:pt x="16432" y="53996"/>
                </a:lnTo>
                <a:cubicBezTo>
                  <a:pt x="16432" y="53896"/>
                  <a:pt x="16412" y="53816"/>
                  <a:pt x="16412" y="53717"/>
                </a:cubicBezTo>
                <a:cubicBezTo>
                  <a:pt x="16392" y="53339"/>
                  <a:pt x="16372" y="52961"/>
                  <a:pt x="16372" y="52623"/>
                </a:cubicBezTo>
                <a:lnTo>
                  <a:pt x="16372" y="52205"/>
                </a:lnTo>
                <a:close/>
                <a:moveTo>
                  <a:pt x="48057" y="1"/>
                </a:moveTo>
                <a:cubicBezTo>
                  <a:pt x="47961" y="1"/>
                  <a:pt x="47862" y="9"/>
                  <a:pt x="47762" y="27"/>
                </a:cubicBezTo>
                <a:cubicBezTo>
                  <a:pt x="42471" y="922"/>
                  <a:pt x="38254" y="5000"/>
                  <a:pt x="35469" y="9356"/>
                </a:cubicBezTo>
                <a:cubicBezTo>
                  <a:pt x="34275" y="11226"/>
                  <a:pt x="33320" y="13215"/>
                  <a:pt x="32505" y="15244"/>
                </a:cubicBezTo>
                <a:cubicBezTo>
                  <a:pt x="31610" y="17492"/>
                  <a:pt x="30854" y="19820"/>
                  <a:pt x="30436" y="22187"/>
                </a:cubicBezTo>
                <a:lnTo>
                  <a:pt x="30297" y="23082"/>
                </a:lnTo>
                <a:cubicBezTo>
                  <a:pt x="30038" y="23202"/>
                  <a:pt x="29760" y="23361"/>
                  <a:pt x="29521" y="23500"/>
                </a:cubicBezTo>
                <a:cubicBezTo>
                  <a:pt x="24647" y="26325"/>
                  <a:pt x="21226" y="31099"/>
                  <a:pt x="18699" y="36013"/>
                </a:cubicBezTo>
                <a:cubicBezTo>
                  <a:pt x="17287" y="38758"/>
                  <a:pt x="16133" y="41602"/>
                  <a:pt x="15218" y="44546"/>
                </a:cubicBezTo>
                <a:cubicBezTo>
                  <a:pt x="14721" y="46118"/>
                  <a:pt x="14263" y="47749"/>
                  <a:pt x="14025" y="49400"/>
                </a:cubicBezTo>
                <a:cubicBezTo>
                  <a:pt x="13448" y="49362"/>
                  <a:pt x="12870" y="49342"/>
                  <a:pt x="12292" y="49342"/>
                </a:cubicBezTo>
                <a:cubicBezTo>
                  <a:pt x="9898" y="49342"/>
                  <a:pt x="7503" y="49671"/>
                  <a:pt x="5212" y="50295"/>
                </a:cubicBezTo>
                <a:cubicBezTo>
                  <a:pt x="3700" y="50713"/>
                  <a:pt x="2228" y="51250"/>
                  <a:pt x="796" y="51927"/>
                </a:cubicBezTo>
                <a:cubicBezTo>
                  <a:pt x="199" y="52205"/>
                  <a:pt x="0" y="53100"/>
                  <a:pt x="338" y="53618"/>
                </a:cubicBezTo>
                <a:cubicBezTo>
                  <a:pt x="603" y="54027"/>
                  <a:pt x="990" y="54226"/>
                  <a:pt x="1401" y="54226"/>
                </a:cubicBezTo>
                <a:cubicBezTo>
                  <a:pt x="1608" y="54226"/>
                  <a:pt x="1822" y="54175"/>
                  <a:pt x="2029" y="54075"/>
                </a:cubicBezTo>
                <a:lnTo>
                  <a:pt x="2566" y="53836"/>
                </a:lnTo>
                <a:cubicBezTo>
                  <a:pt x="2586" y="53836"/>
                  <a:pt x="2606" y="53816"/>
                  <a:pt x="2606" y="53816"/>
                </a:cubicBezTo>
                <a:cubicBezTo>
                  <a:pt x="2686" y="53797"/>
                  <a:pt x="2765" y="53757"/>
                  <a:pt x="2825" y="53717"/>
                </a:cubicBezTo>
                <a:cubicBezTo>
                  <a:pt x="3183" y="53578"/>
                  <a:pt x="3521" y="53439"/>
                  <a:pt x="3879" y="53319"/>
                </a:cubicBezTo>
                <a:cubicBezTo>
                  <a:pt x="4575" y="53080"/>
                  <a:pt x="5252" y="52842"/>
                  <a:pt x="5968" y="52663"/>
                </a:cubicBezTo>
                <a:cubicBezTo>
                  <a:pt x="6644" y="52504"/>
                  <a:pt x="7341" y="52325"/>
                  <a:pt x="7997" y="52205"/>
                </a:cubicBezTo>
                <a:cubicBezTo>
                  <a:pt x="8335" y="52146"/>
                  <a:pt x="8653" y="52086"/>
                  <a:pt x="8972" y="52046"/>
                </a:cubicBezTo>
                <a:cubicBezTo>
                  <a:pt x="8972" y="52046"/>
                  <a:pt x="9131" y="52026"/>
                  <a:pt x="9171" y="52026"/>
                </a:cubicBezTo>
                <a:cubicBezTo>
                  <a:pt x="9230" y="52026"/>
                  <a:pt x="9290" y="52006"/>
                  <a:pt x="9290" y="52006"/>
                </a:cubicBezTo>
                <a:cubicBezTo>
                  <a:pt x="9469" y="51966"/>
                  <a:pt x="9668" y="51947"/>
                  <a:pt x="9847" y="51947"/>
                </a:cubicBezTo>
                <a:cubicBezTo>
                  <a:pt x="10676" y="51870"/>
                  <a:pt x="11513" y="51834"/>
                  <a:pt x="12353" y="51834"/>
                </a:cubicBezTo>
                <a:cubicBezTo>
                  <a:pt x="12823" y="51834"/>
                  <a:pt x="13295" y="51846"/>
                  <a:pt x="13766" y="51867"/>
                </a:cubicBezTo>
                <a:cubicBezTo>
                  <a:pt x="13746" y="52504"/>
                  <a:pt x="13766" y="53120"/>
                  <a:pt x="13845" y="53737"/>
                </a:cubicBezTo>
                <a:cubicBezTo>
                  <a:pt x="14005" y="55308"/>
                  <a:pt x="14402" y="56800"/>
                  <a:pt x="15138" y="58193"/>
                </a:cubicBezTo>
                <a:cubicBezTo>
                  <a:pt x="15755" y="59327"/>
                  <a:pt x="16611" y="60381"/>
                  <a:pt x="17605" y="61256"/>
                </a:cubicBezTo>
                <a:cubicBezTo>
                  <a:pt x="18600" y="62152"/>
                  <a:pt x="19714" y="62967"/>
                  <a:pt x="20907" y="63584"/>
                </a:cubicBezTo>
                <a:cubicBezTo>
                  <a:pt x="21852" y="64077"/>
                  <a:pt x="22948" y="64466"/>
                  <a:pt x="24026" y="64466"/>
                </a:cubicBezTo>
                <a:cubicBezTo>
                  <a:pt x="24514" y="64466"/>
                  <a:pt x="24998" y="64386"/>
                  <a:pt x="25463" y="64201"/>
                </a:cubicBezTo>
                <a:cubicBezTo>
                  <a:pt x="28248" y="63087"/>
                  <a:pt x="29382" y="59764"/>
                  <a:pt x="28546" y="56979"/>
                </a:cubicBezTo>
                <a:cubicBezTo>
                  <a:pt x="27790" y="54493"/>
                  <a:pt x="25741" y="52742"/>
                  <a:pt x="23414" y="51748"/>
                </a:cubicBezTo>
                <a:cubicBezTo>
                  <a:pt x="21186" y="50773"/>
                  <a:pt x="18878" y="50077"/>
                  <a:pt x="16491" y="49679"/>
                </a:cubicBezTo>
                <a:lnTo>
                  <a:pt x="16491" y="49659"/>
                </a:lnTo>
                <a:cubicBezTo>
                  <a:pt x="16551" y="49281"/>
                  <a:pt x="16611" y="48923"/>
                  <a:pt x="16710" y="48565"/>
                </a:cubicBezTo>
                <a:cubicBezTo>
                  <a:pt x="17008" y="47152"/>
                  <a:pt x="17426" y="45760"/>
                  <a:pt x="17884" y="44367"/>
                </a:cubicBezTo>
                <a:cubicBezTo>
                  <a:pt x="18103" y="43691"/>
                  <a:pt x="18321" y="43015"/>
                  <a:pt x="18580" y="42358"/>
                </a:cubicBezTo>
                <a:cubicBezTo>
                  <a:pt x="18699" y="42020"/>
                  <a:pt x="18799" y="41722"/>
                  <a:pt x="18918" y="41423"/>
                </a:cubicBezTo>
                <a:cubicBezTo>
                  <a:pt x="18998" y="41264"/>
                  <a:pt x="19037" y="41085"/>
                  <a:pt x="19117" y="40906"/>
                </a:cubicBezTo>
                <a:cubicBezTo>
                  <a:pt x="19137" y="40827"/>
                  <a:pt x="19177" y="40787"/>
                  <a:pt x="19197" y="40707"/>
                </a:cubicBezTo>
                <a:cubicBezTo>
                  <a:pt x="19216" y="40687"/>
                  <a:pt x="19236" y="40608"/>
                  <a:pt x="19276" y="40568"/>
                </a:cubicBezTo>
                <a:cubicBezTo>
                  <a:pt x="20311" y="38081"/>
                  <a:pt x="21584" y="35654"/>
                  <a:pt x="23056" y="33367"/>
                </a:cubicBezTo>
                <a:cubicBezTo>
                  <a:pt x="23394" y="32830"/>
                  <a:pt x="23772" y="32312"/>
                  <a:pt x="24150" y="31775"/>
                </a:cubicBezTo>
                <a:cubicBezTo>
                  <a:pt x="24249" y="31656"/>
                  <a:pt x="24349" y="31517"/>
                  <a:pt x="24448" y="31378"/>
                </a:cubicBezTo>
                <a:cubicBezTo>
                  <a:pt x="24488" y="31338"/>
                  <a:pt x="24508" y="31278"/>
                  <a:pt x="24568" y="31218"/>
                </a:cubicBezTo>
                <a:cubicBezTo>
                  <a:pt x="24568" y="31218"/>
                  <a:pt x="24588" y="31159"/>
                  <a:pt x="24647" y="31119"/>
                </a:cubicBezTo>
                <a:cubicBezTo>
                  <a:pt x="24667" y="31059"/>
                  <a:pt x="24767" y="30960"/>
                  <a:pt x="24767" y="30960"/>
                </a:cubicBezTo>
                <a:cubicBezTo>
                  <a:pt x="24806" y="30920"/>
                  <a:pt x="24846" y="30860"/>
                  <a:pt x="24886" y="30821"/>
                </a:cubicBezTo>
                <a:cubicBezTo>
                  <a:pt x="25005" y="30661"/>
                  <a:pt x="25105" y="30522"/>
                  <a:pt x="25244" y="30383"/>
                </a:cubicBezTo>
                <a:cubicBezTo>
                  <a:pt x="26060" y="29428"/>
                  <a:pt x="26955" y="28493"/>
                  <a:pt x="27929" y="27658"/>
                </a:cubicBezTo>
                <a:cubicBezTo>
                  <a:pt x="28148" y="27459"/>
                  <a:pt x="28367" y="27280"/>
                  <a:pt x="28586" y="27101"/>
                </a:cubicBezTo>
                <a:cubicBezTo>
                  <a:pt x="28586" y="27101"/>
                  <a:pt x="28646" y="27081"/>
                  <a:pt x="28666" y="27061"/>
                </a:cubicBezTo>
                <a:cubicBezTo>
                  <a:pt x="28725" y="27041"/>
                  <a:pt x="28785" y="26961"/>
                  <a:pt x="28785" y="26961"/>
                </a:cubicBezTo>
                <a:cubicBezTo>
                  <a:pt x="28924" y="26862"/>
                  <a:pt x="29043" y="26762"/>
                  <a:pt x="29163" y="26683"/>
                </a:cubicBezTo>
                <a:cubicBezTo>
                  <a:pt x="29441" y="26484"/>
                  <a:pt x="29740" y="26285"/>
                  <a:pt x="30018" y="26106"/>
                </a:cubicBezTo>
                <a:cubicBezTo>
                  <a:pt x="30018" y="27240"/>
                  <a:pt x="30138" y="28354"/>
                  <a:pt x="30436" y="29448"/>
                </a:cubicBezTo>
                <a:cubicBezTo>
                  <a:pt x="30754" y="30681"/>
                  <a:pt x="31331" y="31915"/>
                  <a:pt x="32246" y="32810"/>
                </a:cubicBezTo>
                <a:cubicBezTo>
                  <a:pt x="33141" y="33705"/>
                  <a:pt x="34315" y="34302"/>
                  <a:pt x="35548" y="34501"/>
                </a:cubicBezTo>
                <a:cubicBezTo>
                  <a:pt x="35927" y="34557"/>
                  <a:pt x="36304" y="34584"/>
                  <a:pt x="36680" y="34584"/>
                </a:cubicBezTo>
                <a:cubicBezTo>
                  <a:pt x="39226" y="34584"/>
                  <a:pt x="41665" y="33342"/>
                  <a:pt x="43486" y="31557"/>
                </a:cubicBezTo>
                <a:cubicBezTo>
                  <a:pt x="44600" y="30462"/>
                  <a:pt x="45455" y="29070"/>
                  <a:pt x="45495" y="27479"/>
                </a:cubicBezTo>
                <a:cubicBezTo>
                  <a:pt x="45554" y="26046"/>
                  <a:pt x="44878" y="24654"/>
                  <a:pt x="43804" y="23699"/>
                </a:cubicBezTo>
                <a:cubicBezTo>
                  <a:pt x="42849" y="22863"/>
                  <a:pt x="41655" y="22306"/>
                  <a:pt x="40402" y="21928"/>
                </a:cubicBezTo>
                <a:cubicBezTo>
                  <a:pt x="39268" y="21588"/>
                  <a:pt x="38063" y="21410"/>
                  <a:pt x="36905" y="21410"/>
                </a:cubicBezTo>
                <a:cubicBezTo>
                  <a:pt x="36844" y="21410"/>
                  <a:pt x="36783" y="21410"/>
                  <a:pt x="36722" y="21411"/>
                </a:cubicBezTo>
                <a:cubicBezTo>
                  <a:pt x="35429" y="21431"/>
                  <a:pt x="34156" y="21630"/>
                  <a:pt x="32942" y="22008"/>
                </a:cubicBezTo>
                <a:cubicBezTo>
                  <a:pt x="32962" y="21928"/>
                  <a:pt x="32962" y="21869"/>
                  <a:pt x="33002" y="21789"/>
                </a:cubicBezTo>
                <a:cubicBezTo>
                  <a:pt x="33241" y="20675"/>
                  <a:pt x="33539" y="19541"/>
                  <a:pt x="33917" y="18447"/>
                </a:cubicBezTo>
                <a:cubicBezTo>
                  <a:pt x="34096" y="17930"/>
                  <a:pt x="34255" y="17413"/>
                  <a:pt x="34454" y="16896"/>
                </a:cubicBezTo>
                <a:lnTo>
                  <a:pt x="34753" y="16140"/>
                </a:lnTo>
                <a:cubicBezTo>
                  <a:pt x="34812" y="16020"/>
                  <a:pt x="34852" y="15921"/>
                  <a:pt x="34912" y="15801"/>
                </a:cubicBezTo>
                <a:lnTo>
                  <a:pt x="34991" y="15642"/>
                </a:lnTo>
                <a:cubicBezTo>
                  <a:pt x="34998" y="15635"/>
                  <a:pt x="35018" y="15590"/>
                  <a:pt x="35037" y="15545"/>
                </a:cubicBezTo>
                <a:lnTo>
                  <a:pt x="35037" y="15545"/>
                </a:lnTo>
                <a:cubicBezTo>
                  <a:pt x="35045" y="15531"/>
                  <a:pt x="35135" y="15311"/>
                  <a:pt x="35151" y="15264"/>
                </a:cubicBezTo>
                <a:lnTo>
                  <a:pt x="35310" y="14906"/>
                </a:lnTo>
                <a:cubicBezTo>
                  <a:pt x="35409" y="14668"/>
                  <a:pt x="35528" y="14429"/>
                  <a:pt x="35628" y="14210"/>
                </a:cubicBezTo>
                <a:cubicBezTo>
                  <a:pt x="35827" y="13772"/>
                  <a:pt x="36026" y="13375"/>
                  <a:pt x="36225" y="12977"/>
                </a:cubicBezTo>
                <a:cubicBezTo>
                  <a:pt x="36722" y="12042"/>
                  <a:pt x="37279" y="11127"/>
                  <a:pt x="37836" y="10232"/>
                </a:cubicBezTo>
                <a:cubicBezTo>
                  <a:pt x="38015" y="9953"/>
                  <a:pt x="38214" y="9675"/>
                  <a:pt x="38413" y="9436"/>
                </a:cubicBezTo>
                <a:cubicBezTo>
                  <a:pt x="38512" y="9297"/>
                  <a:pt x="38592" y="9177"/>
                  <a:pt x="38691" y="9058"/>
                </a:cubicBezTo>
                <a:cubicBezTo>
                  <a:pt x="38731" y="8998"/>
                  <a:pt x="38791" y="8939"/>
                  <a:pt x="38811" y="8879"/>
                </a:cubicBezTo>
                <a:cubicBezTo>
                  <a:pt x="38831" y="8859"/>
                  <a:pt x="38870" y="8839"/>
                  <a:pt x="38890" y="8779"/>
                </a:cubicBezTo>
                <a:cubicBezTo>
                  <a:pt x="39288" y="8282"/>
                  <a:pt x="39706" y="7785"/>
                  <a:pt x="40163" y="7307"/>
                </a:cubicBezTo>
                <a:cubicBezTo>
                  <a:pt x="40581" y="6870"/>
                  <a:pt x="40999" y="6452"/>
                  <a:pt x="41457" y="6014"/>
                </a:cubicBezTo>
                <a:cubicBezTo>
                  <a:pt x="41655" y="5815"/>
                  <a:pt x="41874" y="5656"/>
                  <a:pt x="42093" y="5477"/>
                </a:cubicBezTo>
                <a:lnTo>
                  <a:pt x="42471" y="5179"/>
                </a:lnTo>
                <a:cubicBezTo>
                  <a:pt x="42511" y="5119"/>
                  <a:pt x="42590" y="5079"/>
                  <a:pt x="42670" y="5020"/>
                </a:cubicBezTo>
                <a:cubicBezTo>
                  <a:pt x="43585" y="4363"/>
                  <a:pt x="44560" y="3766"/>
                  <a:pt x="45594" y="3289"/>
                </a:cubicBezTo>
                <a:cubicBezTo>
                  <a:pt x="45634" y="3269"/>
                  <a:pt x="45674" y="3269"/>
                  <a:pt x="45694" y="3229"/>
                </a:cubicBezTo>
                <a:lnTo>
                  <a:pt x="45733" y="3229"/>
                </a:lnTo>
                <a:cubicBezTo>
                  <a:pt x="45853" y="3190"/>
                  <a:pt x="45992" y="3130"/>
                  <a:pt x="46131" y="3090"/>
                </a:cubicBezTo>
                <a:cubicBezTo>
                  <a:pt x="46370" y="2991"/>
                  <a:pt x="46589" y="2911"/>
                  <a:pt x="46847" y="2831"/>
                </a:cubicBezTo>
                <a:cubicBezTo>
                  <a:pt x="47345" y="2692"/>
                  <a:pt x="47862" y="2573"/>
                  <a:pt x="48379" y="2473"/>
                </a:cubicBezTo>
                <a:cubicBezTo>
                  <a:pt x="49095" y="2314"/>
                  <a:pt x="49513" y="1499"/>
                  <a:pt x="49314" y="902"/>
                </a:cubicBezTo>
                <a:cubicBezTo>
                  <a:pt x="49127" y="305"/>
                  <a:pt x="48633" y="1"/>
                  <a:pt x="48057" y="1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8"/>
          <p:cNvSpPr/>
          <p:nvPr/>
        </p:nvSpPr>
        <p:spPr>
          <a:xfrm rot="-5400000">
            <a:off x="1147130" y="3961033"/>
            <a:ext cx="268200" cy="268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5" name="Google Shape;465;p28"/>
          <p:cNvCxnSpPr/>
          <p:nvPr/>
        </p:nvCxnSpPr>
        <p:spPr>
          <a:xfrm>
            <a:off x="8382000" y="1169025"/>
            <a:ext cx="0" cy="321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66" name="Google Shape;466;p28"/>
          <p:cNvGrpSpPr/>
          <p:nvPr/>
        </p:nvGrpSpPr>
        <p:grpSpPr>
          <a:xfrm>
            <a:off x="7291968" y="831068"/>
            <a:ext cx="1089867" cy="239864"/>
            <a:chOff x="6422425" y="761088"/>
            <a:chExt cx="1619175" cy="333700"/>
          </a:xfrm>
        </p:grpSpPr>
        <p:sp>
          <p:nvSpPr>
            <p:cNvPr id="467" name="Google Shape;467;p28"/>
            <p:cNvSpPr/>
            <p:nvPr/>
          </p:nvSpPr>
          <p:spPr>
            <a:xfrm>
              <a:off x="64224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64687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28"/>
          <p:cNvSpPr/>
          <p:nvPr/>
        </p:nvSpPr>
        <p:spPr>
          <a:xfrm rot="-5400000">
            <a:off x="7677130" y="3427708"/>
            <a:ext cx="268200" cy="2682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8"/>
          <p:cNvSpPr/>
          <p:nvPr/>
        </p:nvSpPr>
        <p:spPr>
          <a:xfrm rot="-5400000">
            <a:off x="7469687" y="3690550"/>
            <a:ext cx="683013" cy="394325"/>
          </a:xfrm>
          <a:prstGeom prst="flowChartDecision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8"/>
          <p:cNvSpPr txBox="1">
            <a:spLocks noGrp="1"/>
          </p:cNvSpPr>
          <p:nvPr>
            <p:ph type="title"/>
          </p:nvPr>
        </p:nvSpPr>
        <p:spPr>
          <a:xfrm>
            <a:off x="2655863" y="676650"/>
            <a:ext cx="3829200" cy="548700"/>
          </a:xfrm>
          <a:prstGeom prst="rect">
            <a:avLst/>
          </a:prstGeom>
          <a:effectLst>
            <a:outerShdw dist="28575" dir="54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28"/>
          <p:cNvSpPr txBox="1">
            <a:spLocks noGrp="1"/>
          </p:cNvSpPr>
          <p:nvPr>
            <p:ph type="subTitle" idx="1"/>
          </p:nvPr>
        </p:nvSpPr>
        <p:spPr>
          <a:xfrm>
            <a:off x="2657375" y="1225350"/>
            <a:ext cx="38292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73" name="Google Shape;473;p28"/>
          <p:cNvSpPr txBox="1">
            <a:spLocks noGrp="1"/>
          </p:cNvSpPr>
          <p:nvPr>
            <p:ph type="body" idx="2"/>
          </p:nvPr>
        </p:nvSpPr>
        <p:spPr>
          <a:xfrm>
            <a:off x="2328425" y="2054100"/>
            <a:ext cx="4484100" cy="16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2"/>
          <p:cNvSpPr/>
          <p:nvPr/>
        </p:nvSpPr>
        <p:spPr>
          <a:xfrm>
            <a:off x="5404700" y="8028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4" name="Google Shape;524;p32"/>
          <p:cNvCxnSpPr/>
          <p:nvPr/>
        </p:nvCxnSpPr>
        <p:spPr>
          <a:xfrm rot="10800000">
            <a:off x="769800" y="4381500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5" name="Google Shape;525;p32"/>
          <p:cNvSpPr/>
          <p:nvPr/>
        </p:nvSpPr>
        <p:spPr>
          <a:xfrm>
            <a:off x="5450975" y="761088"/>
            <a:ext cx="1572900" cy="291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2"/>
          <p:cNvSpPr/>
          <p:nvPr/>
        </p:nvSpPr>
        <p:spPr>
          <a:xfrm rot="10800000">
            <a:off x="7661000" y="1324913"/>
            <a:ext cx="348300" cy="3483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2"/>
          <p:cNvSpPr/>
          <p:nvPr/>
        </p:nvSpPr>
        <p:spPr>
          <a:xfrm rot="10800000">
            <a:off x="7586275" y="761100"/>
            <a:ext cx="497750" cy="631500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8" name="Google Shape;528;p32"/>
          <p:cNvCxnSpPr/>
          <p:nvPr/>
        </p:nvCxnSpPr>
        <p:spPr>
          <a:xfrm>
            <a:off x="769675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9" name="Google Shape;529;p32"/>
          <p:cNvCxnSpPr/>
          <p:nvPr/>
        </p:nvCxnSpPr>
        <p:spPr>
          <a:xfrm rot="10800000">
            <a:off x="769800" y="3856625"/>
            <a:ext cx="7612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0" name="Google Shape;530;p32"/>
          <p:cNvSpPr/>
          <p:nvPr/>
        </p:nvSpPr>
        <p:spPr>
          <a:xfrm>
            <a:off x="7805275" y="959675"/>
            <a:ext cx="51625" cy="103250"/>
          </a:xfrm>
          <a:custGeom>
            <a:avLst/>
            <a:gdLst/>
            <a:ahLst/>
            <a:cxnLst/>
            <a:rect l="l" t="t" r="r" b="b"/>
            <a:pathLst>
              <a:path w="2065" h="4130" extrusionOk="0">
                <a:moveTo>
                  <a:pt x="2065" y="0"/>
                </a:moveTo>
                <a:cubicBezTo>
                  <a:pt x="834" y="923"/>
                  <a:pt x="0" y="2591"/>
                  <a:pt x="0" y="413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1" name="Google Shape;531;p32"/>
          <p:cNvSpPr/>
          <p:nvPr/>
        </p:nvSpPr>
        <p:spPr>
          <a:xfrm>
            <a:off x="7929175" y="1028691"/>
            <a:ext cx="134200" cy="88575"/>
          </a:xfrm>
          <a:custGeom>
            <a:avLst/>
            <a:gdLst/>
            <a:ahLst/>
            <a:cxnLst/>
            <a:rect l="l" t="t" r="r" b="b"/>
            <a:pathLst>
              <a:path w="5368" h="3543" extrusionOk="0">
                <a:moveTo>
                  <a:pt x="0" y="130"/>
                </a:moveTo>
                <a:cubicBezTo>
                  <a:pt x="0" y="1306"/>
                  <a:pt x="147" y="3870"/>
                  <a:pt x="1239" y="3433"/>
                </a:cubicBezTo>
                <a:cubicBezTo>
                  <a:pt x="2382" y="2976"/>
                  <a:pt x="1697" y="429"/>
                  <a:pt x="2891" y="130"/>
                </a:cubicBezTo>
                <a:cubicBezTo>
                  <a:pt x="3934" y="-131"/>
                  <a:pt x="4608" y="1434"/>
                  <a:pt x="5368" y="2195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2" name="Google Shape;532;p32"/>
          <p:cNvSpPr/>
          <p:nvPr/>
        </p:nvSpPr>
        <p:spPr>
          <a:xfrm>
            <a:off x="7815600" y="1158677"/>
            <a:ext cx="299400" cy="133375"/>
          </a:xfrm>
          <a:custGeom>
            <a:avLst/>
            <a:gdLst/>
            <a:ahLst/>
            <a:cxnLst/>
            <a:rect l="l" t="t" r="r" b="b"/>
            <a:pathLst>
              <a:path w="11976" h="5335" extrusionOk="0">
                <a:moveTo>
                  <a:pt x="11976" y="3190"/>
                </a:moveTo>
                <a:cubicBezTo>
                  <a:pt x="11256" y="4270"/>
                  <a:pt x="9961" y="5416"/>
                  <a:pt x="8673" y="5255"/>
                </a:cubicBezTo>
                <a:cubicBezTo>
                  <a:pt x="6703" y="5009"/>
                  <a:pt x="7021" y="1400"/>
                  <a:pt x="5369" y="299"/>
                </a:cubicBezTo>
                <a:cubicBezTo>
                  <a:pt x="3678" y="-828"/>
                  <a:pt x="1818" y="2281"/>
                  <a:pt x="0" y="319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533" name="Google Shape;533;p32"/>
          <p:cNvGrpSpPr/>
          <p:nvPr/>
        </p:nvGrpSpPr>
        <p:grpSpPr>
          <a:xfrm>
            <a:off x="1002550" y="2537775"/>
            <a:ext cx="577075" cy="1136825"/>
            <a:chOff x="1002550" y="2537775"/>
            <a:chExt cx="577075" cy="1136825"/>
          </a:xfrm>
        </p:grpSpPr>
        <p:sp>
          <p:nvSpPr>
            <p:cNvPr id="534" name="Google Shape;534;p32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1228600" y="2629975"/>
              <a:ext cx="144550" cy="148200"/>
            </a:xfrm>
            <a:custGeom>
              <a:avLst/>
              <a:gdLst/>
              <a:ahLst/>
              <a:cxnLst/>
              <a:rect l="l" t="t" r="r" b="b"/>
              <a:pathLst>
                <a:path w="5782" h="5928" extrusionOk="0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37" name="Google Shape;537;p32"/>
            <p:cNvSpPr/>
            <p:nvPr/>
          </p:nvSpPr>
          <p:spPr>
            <a:xfrm>
              <a:off x="1249250" y="2868700"/>
              <a:ext cx="185838" cy="153475"/>
            </a:xfrm>
            <a:custGeom>
              <a:avLst/>
              <a:gdLst/>
              <a:ahLst/>
              <a:cxnLst/>
              <a:rect l="l" t="t" r="r" b="b"/>
              <a:pathLst>
                <a:path w="14867" h="6139" extrusionOk="0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38" name="Google Shape;538;p32"/>
            <p:cNvSpPr/>
            <p:nvPr/>
          </p:nvSpPr>
          <p:spPr>
            <a:xfrm>
              <a:off x="1435100" y="2788800"/>
              <a:ext cx="144525" cy="72275"/>
            </a:xfrm>
            <a:custGeom>
              <a:avLst/>
              <a:gdLst/>
              <a:ahLst/>
              <a:cxnLst/>
              <a:rect l="l" t="t" r="r" b="b"/>
              <a:pathLst>
                <a:path w="5781" h="2891" extrusionOk="0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539" name="Google Shape;539;p32"/>
          <p:cNvSpPr/>
          <p:nvPr/>
        </p:nvSpPr>
        <p:spPr>
          <a:xfrm rot="1926912">
            <a:off x="138782" y="120038"/>
            <a:ext cx="1261784" cy="2057764"/>
          </a:xfrm>
          <a:custGeom>
            <a:avLst/>
            <a:gdLst/>
            <a:ahLst/>
            <a:cxnLst/>
            <a:rect l="l" t="t" r="r" b="b"/>
            <a:pathLst>
              <a:path w="40562" h="66150" extrusionOk="0">
                <a:moveTo>
                  <a:pt x="12513" y="7165"/>
                </a:moveTo>
                <a:cubicBezTo>
                  <a:pt x="12513" y="7224"/>
                  <a:pt x="12493" y="7264"/>
                  <a:pt x="12493" y="7324"/>
                </a:cubicBezTo>
                <a:cubicBezTo>
                  <a:pt x="12493" y="7264"/>
                  <a:pt x="12493" y="7224"/>
                  <a:pt x="12513" y="7165"/>
                </a:cubicBezTo>
                <a:close/>
                <a:moveTo>
                  <a:pt x="20326" y="1"/>
                </a:moveTo>
                <a:cubicBezTo>
                  <a:pt x="18899" y="1"/>
                  <a:pt x="17456" y="247"/>
                  <a:pt x="16113" y="739"/>
                </a:cubicBezTo>
                <a:cubicBezTo>
                  <a:pt x="14403" y="1376"/>
                  <a:pt x="12712" y="2350"/>
                  <a:pt x="11538" y="3823"/>
                </a:cubicBezTo>
                <a:cubicBezTo>
                  <a:pt x="10384" y="5315"/>
                  <a:pt x="9748" y="7165"/>
                  <a:pt x="10285" y="9054"/>
                </a:cubicBezTo>
                <a:cubicBezTo>
                  <a:pt x="10802" y="10845"/>
                  <a:pt x="12135" y="12197"/>
                  <a:pt x="13587" y="13292"/>
                </a:cubicBezTo>
                <a:cubicBezTo>
                  <a:pt x="15059" y="14386"/>
                  <a:pt x="16690" y="15281"/>
                  <a:pt x="18301" y="16156"/>
                </a:cubicBezTo>
                <a:cubicBezTo>
                  <a:pt x="20052" y="17071"/>
                  <a:pt x="21822" y="17887"/>
                  <a:pt x="23613" y="18702"/>
                </a:cubicBezTo>
                <a:cubicBezTo>
                  <a:pt x="25363" y="19538"/>
                  <a:pt x="27154" y="20294"/>
                  <a:pt x="28904" y="21129"/>
                </a:cubicBezTo>
                <a:cubicBezTo>
                  <a:pt x="30496" y="21865"/>
                  <a:pt x="32087" y="22621"/>
                  <a:pt x="33559" y="23536"/>
                </a:cubicBezTo>
                <a:cubicBezTo>
                  <a:pt x="33897" y="23735"/>
                  <a:pt x="34216" y="23954"/>
                  <a:pt x="34554" y="24213"/>
                </a:cubicBezTo>
                <a:cubicBezTo>
                  <a:pt x="34613" y="24252"/>
                  <a:pt x="34693" y="24312"/>
                  <a:pt x="34773" y="24372"/>
                </a:cubicBezTo>
                <a:cubicBezTo>
                  <a:pt x="34773" y="24372"/>
                  <a:pt x="34773" y="24372"/>
                  <a:pt x="34773" y="24372"/>
                </a:cubicBezTo>
                <a:lnTo>
                  <a:pt x="34773" y="24372"/>
                </a:lnTo>
                <a:lnTo>
                  <a:pt x="34812" y="24431"/>
                </a:lnTo>
                <a:lnTo>
                  <a:pt x="34793" y="24392"/>
                </a:lnTo>
                <a:lnTo>
                  <a:pt x="34773" y="24372"/>
                </a:lnTo>
                <a:lnTo>
                  <a:pt x="34773" y="24372"/>
                </a:lnTo>
                <a:cubicBezTo>
                  <a:pt x="34793" y="24392"/>
                  <a:pt x="34812" y="24392"/>
                  <a:pt x="34812" y="24431"/>
                </a:cubicBezTo>
                <a:cubicBezTo>
                  <a:pt x="34972" y="24551"/>
                  <a:pt x="35151" y="24670"/>
                  <a:pt x="35290" y="24829"/>
                </a:cubicBezTo>
                <a:cubicBezTo>
                  <a:pt x="35588" y="25068"/>
                  <a:pt x="35867" y="25346"/>
                  <a:pt x="36145" y="25625"/>
                </a:cubicBezTo>
                <a:cubicBezTo>
                  <a:pt x="36265" y="25744"/>
                  <a:pt x="36384" y="25884"/>
                  <a:pt x="36503" y="26043"/>
                </a:cubicBezTo>
                <a:cubicBezTo>
                  <a:pt x="36548" y="26103"/>
                  <a:pt x="36605" y="26152"/>
                  <a:pt x="36647" y="26206"/>
                </a:cubicBezTo>
                <a:lnTo>
                  <a:pt x="36647" y="26206"/>
                </a:lnTo>
                <a:lnTo>
                  <a:pt x="36583" y="26142"/>
                </a:lnTo>
                <a:lnTo>
                  <a:pt x="36583" y="26142"/>
                </a:lnTo>
                <a:cubicBezTo>
                  <a:pt x="36583" y="26142"/>
                  <a:pt x="36602" y="26198"/>
                  <a:pt x="36657" y="26220"/>
                </a:cubicBezTo>
                <a:lnTo>
                  <a:pt x="36657" y="26220"/>
                </a:lnTo>
                <a:cubicBezTo>
                  <a:pt x="36666" y="26233"/>
                  <a:pt x="36675" y="26247"/>
                  <a:pt x="36682" y="26262"/>
                </a:cubicBezTo>
                <a:cubicBezTo>
                  <a:pt x="36682" y="26262"/>
                  <a:pt x="36682" y="26281"/>
                  <a:pt x="36702" y="26281"/>
                </a:cubicBezTo>
                <a:cubicBezTo>
                  <a:pt x="36742" y="26321"/>
                  <a:pt x="36742" y="26341"/>
                  <a:pt x="36762" y="26341"/>
                </a:cubicBezTo>
                <a:cubicBezTo>
                  <a:pt x="36981" y="26640"/>
                  <a:pt x="37180" y="26958"/>
                  <a:pt x="37359" y="27316"/>
                </a:cubicBezTo>
                <a:cubicBezTo>
                  <a:pt x="37398" y="27376"/>
                  <a:pt x="37438" y="27475"/>
                  <a:pt x="37478" y="27555"/>
                </a:cubicBezTo>
                <a:cubicBezTo>
                  <a:pt x="37478" y="27574"/>
                  <a:pt x="37518" y="27654"/>
                  <a:pt x="37558" y="27714"/>
                </a:cubicBezTo>
                <a:cubicBezTo>
                  <a:pt x="37577" y="27754"/>
                  <a:pt x="37597" y="27833"/>
                  <a:pt x="37597" y="27853"/>
                </a:cubicBezTo>
                <a:cubicBezTo>
                  <a:pt x="37657" y="27952"/>
                  <a:pt x="37677" y="28052"/>
                  <a:pt x="37697" y="28151"/>
                </a:cubicBezTo>
                <a:cubicBezTo>
                  <a:pt x="37757" y="28350"/>
                  <a:pt x="37796" y="28529"/>
                  <a:pt x="37856" y="28728"/>
                </a:cubicBezTo>
                <a:cubicBezTo>
                  <a:pt x="37876" y="28828"/>
                  <a:pt x="37896" y="28927"/>
                  <a:pt x="37896" y="29027"/>
                </a:cubicBezTo>
                <a:cubicBezTo>
                  <a:pt x="37896" y="29066"/>
                  <a:pt x="37936" y="29106"/>
                  <a:pt x="37936" y="29146"/>
                </a:cubicBezTo>
                <a:cubicBezTo>
                  <a:pt x="37955" y="29564"/>
                  <a:pt x="37975" y="29962"/>
                  <a:pt x="37955" y="30399"/>
                </a:cubicBezTo>
                <a:cubicBezTo>
                  <a:pt x="37955" y="30499"/>
                  <a:pt x="37936" y="30598"/>
                  <a:pt x="37936" y="30698"/>
                </a:cubicBezTo>
                <a:cubicBezTo>
                  <a:pt x="37936" y="30733"/>
                  <a:pt x="37936" y="30783"/>
                  <a:pt x="37908" y="30822"/>
                </a:cubicBezTo>
                <a:lnTo>
                  <a:pt x="37908" y="30822"/>
                </a:lnTo>
                <a:cubicBezTo>
                  <a:pt x="37912" y="30789"/>
                  <a:pt x="37910" y="30757"/>
                  <a:pt x="37896" y="30757"/>
                </a:cubicBezTo>
                <a:lnTo>
                  <a:pt x="37896" y="30757"/>
                </a:lnTo>
                <a:cubicBezTo>
                  <a:pt x="37902" y="30777"/>
                  <a:pt x="37906" y="30799"/>
                  <a:pt x="37908" y="30822"/>
                </a:cubicBezTo>
                <a:lnTo>
                  <a:pt x="37908" y="30822"/>
                </a:lnTo>
                <a:cubicBezTo>
                  <a:pt x="37904" y="30827"/>
                  <a:pt x="37900" y="30832"/>
                  <a:pt x="37896" y="30837"/>
                </a:cubicBezTo>
                <a:cubicBezTo>
                  <a:pt x="37891" y="30877"/>
                  <a:pt x="37891" y="30892"/>
                  <a:pt x="37893" y="30892"/>
                </a:cubicBezTo>
                <a:cubicBezTo>
                  <a:pt x="37896" y="30892"/>
                  <a:pt x="37905" y="30858"/>
                  <a:pt x="37908" y="30824"/>
                </a:cubicBezTo>
                <a:lnTo>
                  <a:pt x="37908" y="30824"/>
                </a:lnTo>
                <a:cubicBezTo>
                  <a:pt x="37922" y="31014"/>
                  <a:pt x="37794" y="31312"/>
                  <a:pt x="37776" y="31454"/>
                </a:cubicBezTo>
                <a:cubicBezTo>
                  <a:pt x="37677" y="31891"/>
                  <a:pt x="37558" y="32289"/>
                  <a:pt x="37398" y="32687"/>
                </a:cubicBezTo>
                <a:cubicBezTo>
                  <a:pt x="37379" y="32786"/>
                  <a:pt x="37319" y="32846"/>
                  <a:pt x="37299" y="32946"/>
                </a:cubicBezTo>
                <a:cubicBezTo>
                  <a:pt x="37279" y="32985"/>
                  <a:pt x="37279" y="33025"/>
                  <a:pt x="37259" y="33045"/>
                </a:cubicBezTo>
                <a:lnTo>
                  <a:pt x="36961" y="33642"/>
                </a:lnTo>
                <a:cubicBezTo>
                  <a:pt x="36762" y="34020"/>
                  <a:pt x="36543" y="34418"/>
                  <a:pt x="36304" y="34776"/>
                </a:cubicBezTo>
                <a:cubicBezTo>
                  <a:pt x="36185" y="34935"/>
                  <a:pt x="36086" y="35114"/>
                  <a:pt x="35966" y="35293"/>
                </a:cubicBezTo>
                <a:cubicBezTo>
                  <a:pt x="35906" y="35372"/>
                  <a:pt x="35847" y="35472"/>
                  <a:pt x="35787" y="35532"/>
                </a:cubicBezTo>
                <a:cubicBezTo>
                  <a:pt x="35767" y="35571"/>
                  <a:pt x="35747" y="35591"/>
                  <a:pt x="35747" y="35611"/>
                </a:cubicBezTo>
                <a:cubicBezTo>
                  <a:pt x="35747" y="35611"/>
                  <a:pt x="35708" y="35631"/>
                  <a:pt x="35708" y="35671"/>
                </a:cubicBezTo>
                <a:cubicBezTo>
                  <a:pt x="35449" y="35989"/>
                  <a:pt x="35170" y="36327"/>
                  <a:pt x="34872" y="36626"/>
                </a:cubicBezTo>
                <a:cubicBezTo>
                  <a:pt x="34295" y="37222"/>
                  <a:pt x="33698" y="37779"/>
                  <a:pt x="33082" y="38317"/>
                </a:cubicBezTo>
                <a:lnTo>
                  <a:pt x="32624" y="38695"/>
                </a:lnTo>
                <a:cubicBezTo>
                  <a:pt x="32565" y="38754"/>
                  <a:pt x="32485" y="38814"/>
                  <a:pt x="32405" y="38874"/>
                </a:cubicBezTo>
                <a:cubicBezTo>
                  <a:pt x="32385" y="38893"/>
                  <a:pt x="32366" y="38893"/>
                  <a:pt x="32366" y="38913"/>
                </a:cubicBezTo>
                <a:lnTo>
                  <a:pt x="32326" y="38953"/>
                </a:lnTo>
                <a:cubicBezTo>
                  <a:pt x="32008" y="39192"/>
                  <a:pt x="31689" y="39411"/>
                  <a:pt x="31331" y="39669"/>
                </a:cubicBezTo>
                <a:cubicBezTo>
                  <a:pt x="30675" y="40147"/>
                  <a:pt x="29939" y="40584"/>
                  <a:pt x="29223" y="41002"/>
                </a:cubicBezTo>
                <a:cubicBezTo>
                  <a:pt x="27810" y="41838"/>
                  <a:pt x="26338" y="42574"/>
                  <a:pt x="24846" y="43270"/>
                </a:cubicBezTo>
                <a:cubicBezTo>
                  <a:pt x="21842" y="44682"/>
                  <a:pt x="18739" y="45975"/>
                  <a:pt x="15795" y="47547"/>
                </a:cubicBezTo>
                <a:cubicBezTo>
                  <a:pt x="12732" y="49198"/>
                  <a:pt x="9927" y="51207"/>
                  <a:pt x="7460" y="53634"/>
                </a:cubicBezTo>
                <a:cubicBezTo>
                  <a:pt x="5013" y="56081"/>
                  <a:pt x="2885" y="58945"/>
                  <a:pt x="1293" y="62029"/>
                </a:cubicBezTo>
                <a:cubicBezTo>
                  <a:pt x="935" y="62765"/>
                  <a:pt x="557" y="63521"/>
                  <a:pt x="239" y="64277"/>
                </a:cubicBezTo>
                <a:cubicBezTo>
                  <a:pt x="80" y="64615"/>
                  <a:pt x="0" y="64873"/>
                  <a:pt x="100" y="65251"/>
                </a:cubicBezTo>
                <a:cubicBezTo>
                  <a:pt x="179" y="65550"/>
                  <a:pt x="398" y="65848"/>
                  <a:pt x="677" y="66007"/>
                </a:cubicBezTo>
                <a:cubicBezTo>
                  <a:pt x="859" y="66098"/>
                  <a:pt x="1088" y="66150"/>
                  <a:pt x="1320" y="66150"/>
                </a:cubicBezTo>
                <a:cubicBezTo>
                  <a:pt x="1748" y="66150"/>
                  <a:pt x="2187" y="65975"/>
                  <a:pt x="2367" y="65550"/>
                </a:cubicBezTo>
                <a:cubicBezTo>
                  <a:pt x="3044" y="63978"/>
                  <a:pt x="3820" y="62486"/>
                  <a:pt x="4735" y="61054"/>
                </a:cubicBezTo>
                <a:cubicBezTo>
                  <a:pt x="5172" y="60338"/>
                  <a:pt x="5650" y="59642"/>
                  <a:pt x="6167" y="58965"/>
                </a:cubicBezTo>
                <a:cubicBezTo>
                  <a:pt x="6266" y="58806"/>
                  <a:pt x="6406" y="58687"/>
                  <a:pt x="6505" y="58547"/>
                </a:cubicBezTo>
                <a:cubicBezTo>
                  <a:pt x="6525" y="58488"/>
                  <a:pt x="6605" y="58408"/>
                  <a:pt x="6605" y="58408"/>
                </a:cubicBezTo>
                <a:cubicBezTo>
                  <a:pt x="6664" y="58349"/>
                  <a:pt x="6724" y="58269"/>
                  <a:pt x="6803" y="58169"/>
                </a:cubicBezTo>
                <a:cubicBezTo>
                  <a:pt x="7062" y="57811"/>
                  <a:pt x="7360" y="57493"/>
                  <a:pt x="7639" y="57155"/>
                </a:cubicBezTo>
                <a:cubicBezTo>
                  <a:pt x="8753" y="55882"/>
                  <a:pt x="9986" y="54688"/>
                  <a:pt x="11279" y="53594"/>
                </a:cubicBezTo>
                <a:cubicBezTo>
                  <a:pt x="11578" y="53336"/>
                  <a:pt x="11876" y="53097"/>
                  <a:pt x="12194" y="52838"/>
                </a:cubicBezTo>
                <a:cubicBezTo>
                  <a:pt x="12234" y="52818"/>
                  <a:pt x="12294" y="52779"/>
                  <a:pt x="12294" y="52779"/>
                </a:cubicBezTo>
                <a:cubicBezTo>
                  <a:pt x="12373" y="52719"/>
                  <a:pt x="12473" y="52639"/>
                  <a:pt x="12533" y="52600"/>
                </a:cubicBezTo>
                <a:cubicBezTo>
                  <a:pt x="12732" y="52440"/>
                  <a:pt x="12911" y="52321"/>
                  <a:pt x="13109" y="52182"/>
                </a:cubicBezTo>
                <a:cubicBezTo>
                  <a:pt x="13786" y="51704"/>
                  <a:pt x="14502" y="51227"/>
                  <a:pt x="15218" y="50809"/>
                </a:cubicBezTo>
                <a:cubicBezTo>
                  <a:pt x="20868" y="47427"/>
                  <a:pt x="27333" y="45558"/>
                  <a:pt x="32724" y="41778"/>
                </a:cubicBezTo>
                <a:cubicBezTo>
                  <a:pt x="35668" y="39749"/>
                  <a:pt x="38294" y="37183"/>
                  <a:pt x="39686" y="33821"/>
                </a:cubicBezTo>
                <a:cubicBezTo>
                  <a:pt x="40323" y="31991"/>
                  <a:pt x="40561" y="30200"/>
                  <a:pt x="40283" y="28410"/>
                </a:cubicBezTo>
                <a:cubicBezTo>
                  <a:pt x="40004" y="26719"/>
                  <a:pt x="39129" y="25167"/>
                  <a:pt x="37955" y="23934"/>
                </a:cubicBezTo>
                <a:cubicBezTo>
                  <a:pt x="35608" y="21388"/>
                  <a:pt x="32286" y="19956"/>
                  <a:pt x="29203" y="18543"/>
                </a:cubicBezTo>
                <a:cubicBezTo>
                  <a:pt x="25721" y="16912"/>
                  <a:pt x="22161" y="15420"/>
                  <a:pt x="18779" y="13590"/>
                </a:cubicBezTo>
                <a:cubicBezTo>
                  <a:pt x="17943" y="13112"/>
                  <a:pt x="17088" y="12635"/>
                  <a:pt x="16272" y="12118"/>
                </a:cubicBezTo>
                <a:cubicBezTo>
                  <a:pt x="15914" y="11899"/>
                  <a:pt x="15576" y="11700"/>
                  <a:pt x="15258" y="11441"/>
                </a:cubicBezTo>
                <a:cubicBezTo>
                  <a:pt x="15099" y="11322"/>
                  <a:pt x="14920" y="11223"/>
                  <a:pt x="14780" y="11103"/>
                </a:cubicBezTo>
                <a:cubicBezTo>
                  <a:pt x="14780" y="11103"/>
                  <a:pt x="14761" y="11103"/>
                  <a:pt x="14761" y="11083"/>
                </a:cubicBezTo>
                <a:lnTo>
                  <a:pt x="14721" y="11044"/>
                </a:lnTo>
                <a:cubicBezTo>
                  <a:pt x="14621" y="10984"/>
                  <a:pt x="14522" y="10884"/>
                  <a:pt x="14422" y="10805"/>
                </a:cubicBezTo>
                <a:cubicBezTo>
                  <a:pt x="14124" y="10546"/>
                  <a:pt x="13865" y="10288"/>
                  <a:pt x="13587" y="10009"/>
                </a:cubicBezTo>
                <a:cubicBezTo>
                  <a:pt x="13507" y="9930"/>
                  <a:pt x="13468" y="9850"/>
                  <a:pt x="13388" y="9790"/>
                </a:cubicBezTo>
                <a:cubicBezTo>
                  <a:pt x="13388" y="9751"/>
                  <a:pt x="13328" y="9731"/>
                  <a:pt x="13308" y="9711"/>
                </a:cubicBezTo>
                <a:cubicBezTo>
                  <a:pt x="13189" y="9552"/>
                  <a:pt x="13090" y="9393"/>
                  <a:pt x="12990" y="9213"/>
                </a:cubicBezTo>
                <a:cubicBezTo>
                  <a:pt x="12891" y="9054"/>
                  <a:pt x="12811" y="8895"/>
                  <a:pt x="12732" y="8716"/>
                </a:cubicBezTo>
                <a:lnTo>
                  <a:pt x="12732" y="8696"/>
                </a:lnTo>
                <a:cubicBezTo>
                  <a:pt x="12712" y="8597"/>
                  <a:pt x="12692" y="8517"/>
                  <a:pt x="12652" y="8438"/>
                </a:cubicBezTo>
                <a:cubicBezTo>
                  <a:pt x="12612" y="8298"/>
                  <a:pt x="12533" y="8099"/>
                  <a:pt x="12533" y="7940"/>
                </a:cubicBezTo>
                <a:lnTo>
                  <a:pt x="12533" y="7861"/>
                </a:lnTo>
                <a:lnTo>
                  <a:pt x="12533" y="7503"/>
                </a:lnTo>
                <a:lnTo>
                  <a:pt x="12533" y="7344"/>
                </a:lnTo>
                <a:cubicBezTo>
                  <a:pt x="12533" y="7304"/>
                  <a:pt x="12572" y="7224"/>
                  <a:pt x="12572" y="7165"/>
                </a:cubicBezTo>
                <a:cubicBezTo>
                  <a:pt x="12592" y="7005"/>
                  <a:pt x="12632" y="6806"/>
                  <a:pt x="12712" y="6627"/>
                </a:cubicBezTo>
                <a:cubicBezTo>
                  <a:pt x="12732" y="6548"/>
                  <a:pt x="12771" y="6448"/>
                  <a:pt x="12811" y="6369"/>
                </a:cubicBezTo>
                <a:cubicBezTo>
                  <a:pt x="12831" y="6349"/>
                  <a:pt x="12831" y="6329"/>
                  <a:pt x="12831" y="6309"/>
                </a:cubicBezTo>
                <a:cubicBezTo>
                  <a:pt x="12930" y="6110"/>
                  <a:pt x="13030" y="5911"/>
                  <a:pt x="13169" y="5732"/>
                </a:cubicBezTo>
                <a:cubicBezTo>
                  <a:pt x="13209" y="5653"/>
                  <a:pt x="13269" y="5573"/>
                  <a:pt x="13328" y="5513"/>
                </a:cubicBezTo>
                <a:lnTo>
                  <a:pt x="13368" y="5474"/>
                </a:lnTo>
                <a:cubicBezTo>
                  <a:pt x="13368" y="5474"/>
                  <a:pt x="13368" y="5454"/>
                  <a:pt x="13388" y="5454"/>
                </a:cubicBezTo>
                <a:cubicBezTo>
                  <a:pt x="13507" y="5315"/>
                  <a:pt x="13627" y="5155"/>
                  <a:pt x="13786" y="5036"/>
                </a:cubicBezTo>
                <a:cubicBezTo>
                  <a:pt x="13905" y="4877"/>
                  <a:pt x="14064" y="4758"/>
                  <a:pt x="14204" y="4638"/>
                </a:cubicBezTo>
                <a:cubicBezTo>
                  <a:pt x="14283" y="4559"/>
                  <a:pt x="14363" y="4519"/>
                  <a:pt x="14422" y="4439"/>
                </a:cubicBezTo>
                <a:cubicBezTo>
                  <a:pt x="14462" y="4419"/>
                  <a:pt x="14482" y="4380"/>
                  <a:pt x="14522" y="4360"/>
                </a:cubicBezTo>
                <a:cubicBezTo>
                  <a:pt x="14562" y="4360"/>
                  <a:pt x="14562" y="4340"/>
                  <a:pt x="14582" y="4340"/>
                </a:cubicBezTo>
                <a:cubicBezTo>
                  <a:pt x="14900" y="4121"/>
                  <a:pt x="15258" y="3882"/>
                  <a:pt x="15596" y="3683"/>
                </a:cubicBezTo>
                <a:lnTo>
                  <a:pt x="16193" y="3385"/>
                </a:lnTo>
                <a:cubicBezTo>
                  <a:pt x="16272" y="3365"/>
                  <a:pt x="16352" y="3325"/>
                  <a:pt x="16412" y="3285"/>
                </a:cubicBezTo>
                <a:lnTo>
                  <a:pt x="16412" y="3285"/>
                </a:lnTo>
                <a:cubicBezTo>
                  <a:pt x="16409" y="3290"/>
                  <a:pt x="16411" y="3293"/>
                  <a:pt x="16417" y="3293"/>
                </a:cubicBezTo>
                <a:cubicBezTo>
                  <a:pt x="16457" y="3293"/>
                  <a:pt x="16675" y="3184"/>
                  <a:pt x="16710" y="3166"/>
                </a:cubicBezTo>
                <a:cubicBezTo>
                  <a:pt x="17108" y="3027"/>
                  <a:pt x="17546" y="2868"/>
                  <a:pt x="17963" y="2768"/>
                </a:cubicBezTo>
                <a:cubicBezTo>
                  <a:pt x="18182" y="2728"/>
                  <a:pt x="18381" y="2669"/>
                  <a:pt x="18600" y="2629"/>
                </a:cubicBezTo>
                <a:cubicBezTo>
                  <a:pt x="18699" y="2589"/>
                  <a:pt x="18839" y="2569"/>
                  <a:pt x="18938" y="2569"/>
                </a:cubicBezTo>
                <a:cubicBezTo>
                  <a:pt x="18978" y="2569"/>
                  <a:pt x="18998" y="2549"/>
                  <a:pt x="19057" y="2549"/>
                </a:cubicBezTo>
                <a:lnTo>
                  <a:pt x="19137" y="2549"/>
                </a:lnTo>
                <a:cubicBezTo>
                  <a:pt x="19565" y="2510"/>
                  <a:pt x="19997" y="2485"/>
                  <a:pt x="20432" y="2485"/>
                </a:cubicBezTo>
                <a:cubicBezTo>
                  <a:pt x="20868" y="2485"/>
                  <a:pt x="21305" y="2510"/>
                  <a:pt x="21743" y="2569"/>
                </a:cubicBezTo>
                <a:cubicBezTo>
                  <a:pt x="21777" y="2574"/>
                  <a:pt x="21810" y="2576"/>
                  <a:pt x="21844" y="2576"/>
                </a:cubicBezTo>
                <a:cubicBezTo>
                  <a:pt x="22445" y="2576"/>
                  <a:pt x="23014" y="1920"/>
                  <a:pt x="22976" y="1336"/>
                </a:cubicBezTo>
                <a:cubicBezTo>
                  <a:pt x="22956" y="580"/>
                  <a:pt x="22439" y="162"/>
                  <a:pt x="21743" y="83"/>
                </a:cubicBezTo>
                <a:cubicBezTo>
                  <a:pt x="21275" y="28"/>
                  <a:pt x="20802" y="1"/>
                  <a:pt x="20326" y="1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0" name="Google Shape;540;p32"/>
          <p:cNvGrpSpPr/>
          <p:nvPr/>
        </p:nvGrpSpPr>
        <p:grpSpPr>
          <a:xfrm>
            <a:off x="2131925" y="761088"/>
            <a:ext cx="1619175" cy="333700"/>
            <a:chOff x="2131925" y="761088"/>
            <a:chExt cx="1619175" cy="333700"/>
          </a:xfrm>
        </p:grpSpPr>
        <p:sp>
          <p:nvSpPr>
            <p:cNvPr id="541" name="Google Shape;541;p32"/>
            <p:cNvSpPr/>
            <p:nvPr/>
          </p:nvSpPr>
          <p:spPr>
            <a:xfrm>
              <a:off x="2131925" y="8028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2178200" y="761088"/>
              <a:ext cx="1572900" cy="291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3" name="Google Shape;543;p32"/>
          <p:cNvCxnSpPr/>
          <p:nvPr/>
        </p:nvCxnSpPr>
        <p:spPr>
          <a:xfrm>
            <a:off x="8382000" y="773775"/>
            <a:ext cx="0" cy="36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4" name="Google Shape;544;p32"/>
          <p:cNvSpPr/>
          <p:nvPr/>
        </p:nvSpPr>
        <p:spPr>
          <a:xfrm rot="670247">
            <a:off x="7112515" y="2688102"/>
            <a:ext cx="1445287" cy="2497252"/>
          </a:xfrm>
          <a:custGeom>
            <a:avLst/>
            <a:gdLst/>
            <a:ahLst/>
            <a:cxnLst/>
            <a:rect l="l" t="t" r="r" b="b"/>
            <a:pathLst>
              <a:path w="49037" h="84729" extrusionOk="0">
                <a:moveTo>
                  <a:pt x="43427" y="2451"/>
                </a:moveTo>
                <a:cubicBezTo>
                  <a:pt x="43526" y="2451"/>
                  <a:pt x="43626" y="2451"/>
                  <a:pt x="43725" y="2491"/>
                </a:cubicBezTo>
                <a:cubicBezTo>
                  <a:pt x="43725" y="2491"/>
                  <a:pt x="44023" y="2531"/>
                  <a:pt x="44043" y="2551"/>
                </a:cubicBezTo>
                <a:cubicBezTo>
                  <a:pt x="44083" y="2591"/>
                  <a:pt x="44282" y="2630"/>
                  <a:pt x="44342" y="2650"/>
                </a:cubicBezTo>
                <a:cubicBezTo>
                  <a:pt x="44362" y="2690"/>
                  <a:pt x="44421" y="2690"/>
                  <a:pt x="44421" y="2690"/>
                </a:cubicBezTo>
                <a:cubicBezTo>
                  <a:pt x="44521" y="2730"/>
                  <a:pt x="44580" y="2790"/>
                  <a:pt x="44680" y="2829"/>
                </a:cubicBezTo>
                <a:cubicBezTo>
                  <a:pt x="44740" y="2849"/>
                  <a:pt x="44919" y="2989"/>
                  <a:pt x="44919" y="2989"/>
                </a:cubicBezTo>
                <a:cubicBezTo>
                  <a:pt x="45018" y="3088"/>
                  <a:pt x="45137" y="3187"/>
                  <a:pt x="45237" y="3287"/>
                </a:cubicBezTo>
                <a:cubicBezTo>
                  <a:pt x="45257" y="3307"/>
                  <a:pt x="45356" y="3426"/>
                  <a:pt x="45356" y="3446"/>
                </a:cubicBezTo>
                <a:cubicBezTo>
                  <a:pt x="45456" y="3585"/>
                  <a:pt x="45535" y="3725"/>
                  <a:pt x="45615" y="3884"/>
                </a:cubicBezTo>
                <a:cubicBezTo>
                  <a:pt x="45655" y="3983"/>
                  <a:pt x="45734" y="4103"/>
                  <a:pt x="45774" y="4202"/>
                </a:cubicBezTo>
                <a:cubicBezTo>
                  <a:pt x="45774" y="4222"/>
                  <a:pt x="45874" y="4421"/>
                  <a:pt x="45874" y="4480"/>
                </a:cubicBezTo>
                <a:cubicBezTo>
                  <a:pt x="45973" y="4799"/>
                  <a:pt x="46072" y="5117"/>
                  <a:pt x="46132" y="5435"/>
                </a:cubicBezTo>
                <a:cubicBezTo>
                  <a:pt x="46152" y="5594"/>
                  <a:pt x="46172" y="5734"/>
                  <a:pt x="46212" y="5873"/>
                </a:cubicBezTo>
                <a:lnTo>
                  <a:pt x="46212" y="5933"/>
                </a:lnTo>
                <a:cubicBezTo>
                  <a:pt x="46212" y="5992"/>
                  <a:pt x="46232" y="6072"/>
                  <a:pt x="46232" y="6092"/>
                </a:cubicBezTo>
                <a:cubicBezTo>
                  <a:pt x="46251" y="6410"/>
                  <a:pt x="46271" y="6708"/>
                  <a:pt x="46311" y="7027"/>
                </a:cubicBezTo>
                <a:cubicBezTo>
                  <a:pt x="46351" y="7663"/>
                  <a:pt x="46351" y="8280"/>
                  <a:pt x="46271" y="8877"/>
                </a:cubicBezTo>
                <a:cubicBezTo>
                  <a:pt x="46251" y="9016"/>
                  <a:pt x="46251" y="9175"/>
                  <a:pt x="46232" y="9295"/>
                </a:cubicBezTo>
                <a:cubicBezTo>
                  <a:pt x="46232" y="9314"/>
                  <a:pt x="46212" y="9394"/>
                  <a:pt x="46212" y="9434"/>
                </a:cubicBezTo>
                <a:lnTo>
                  <a:pt x="46212" y="9513"/>
                </a:lnTo>
                <a:cubicBezTo>
                  <a:pt x="46152" y="9852"/>
                  <a:pt x="46112" y="10170"/>
                  <a:pt x="46033" y="10488"/>
                </a:cubicBezTo>
                <a:cubicBezTo>
                  <a:pt x="45913" y="11085"/>
                  <a:pt x="45734" y="11682"/>
                  <a:pt x="45535" y="12278"/>
                </a:cubicBezTo>
                <a:lnTo>
                  <a:pt x="45237" y="13094"/>
                </a:lnTo>
                <a:cubicBezTo>
                  <a:pt x="45217" y="13154"/>
                  <a:pt x="45177" y="13233"/>
                  <a:pt x="45157" y="13273"/>
                </a:cubicBezTo>
                <a:cubicBezTo>
                  <a:pt x="45157" y="13293"/>
                  <a:pt x="45118" y="13373"/>
                  <a:pt x="45118" y="13412"/>
                </a:cubicBezTo>
                <a:cubicBezTo>
                  <a:pt x="45078" y="13452"/>
                  <a:pt x="45078" y="13492"/>
                  <a:pt x="45078" y="13492"/>
                </a:cubicBezTo>
                <a:cubicBezTo>
                  <a:pt x="45038" y="13591"/>
                  <a:pt x="45018" y="13691"/>
                  <a:pt x="44958" y="13770"/>
                </a:cubicBezTo>
                <a:cubicBezTo>
                  <a:pt x="44680" y="14347"/>
                  <a:pt x="44421" y="14884"/>
                  <a:pt x="44083" y="15441"/>
                </a:cubicBezTo>
                <a:cubicBezTo>
                  <a:pt x="43765" y="15978"/>
                  <a:pt x="43427" y="16516"/>
                  <a:pt x="43069" y="17033"/>
                </a:cubicBezTo>
                <a:cubicBezTo>
                  <a:pt x="42989" y="17152"/>
                  <a:pt x="42890" y="17272"/>
                  <a:pt x="42830" y="17371"/>
                </a:cubicBezTo>
                <a:cubicBezTo>
                  <a:pt x="42770" y="17431"/>
                  <a:pt x="42750" y="17470"/>
                  <a:pt x="42691" y="17530"/>
                </a:cubicBezTo>
                <a:cubicBezTo>
                  <a:pt x="42671" y="17550"/>
                  <a:pt x="42671" y="17550"/>
                  <a:pt x="42671" y="17570"/>
                </a:cubicBezTo>
                <a:lnTo>
                  <a:pt x="42074" y="18326"/>
                </a:lnTo>
                <a:cubicBezTo>
                  <a:pt x="41258" y="19301"/>
                  <a:pt x="40343" y="20176"/>
                  <a:pt x="39369" y="21011"/>
                </a:cubicBezTo>
                <a:cubicBezTo>
                  <a:pt x="38473" y="21747"/>
                  <a:pt x="37578" y="22404"/>
                  <a:pt x="36484" y="23080"/>
                </a:cubicBezTo>
                <a:cubicBezTo>
                  <a:pt x="35569" y="23637"/>
                  <a:pt x="34614" y="24174"/>
                  <a:pt x="33679" y="24632"/>
                </a:cubicBezTo>
                <a:cubicBezTo>
                  <a:pt x="33679" y="24592"/>
                  <a:pt x="33699" y="24512"/>
                  <a:pt x="33699" y="24473"/>
                </a:cubicBezTo>
                <a:cubicBezTo>
                  <a:pt x="34117" y="21727"/>
                  <a:pt x="34475" y="18962"/>
                  <a:pt x="35012" y="16257"/>
                </a:cubicBezTo>
                <a:cubicBezTo>
                  <a:pt x="35291" y="14884"/>
                  <a:pt x="35609" y="13552"/>
                  <a:pt x="35987" y="12199"/>
                </a:cubicBezTo>
                <a:cubicBezTo>
                  <a:pt x="36365" y="10906"/>
                  <a:pt x="36862" y="9553"/>
                  <a:pt x="37359" y="8419"/>
                </a:cubicBezTo>
                <a:cubicBezTo>
                  <a:pt x="37916" y="7206"/>
                  <a:pt x="38573" y="5992"/>
                  <a:pt x="39349" y="4918"/>
                </a:cubicBezTo>
                <a:cubicBezTo>
                  <a:pt x="39508" y="4699"/>
                  <a:pt x="39568" y="4620"/>
                  <a:pt x="39786" y="4341"/>
                </a:cubicBezTo>
                <a:cubicBezTo>
                  <a:pt x="40005" y="4103"/>
                  <a:pt x="40264" y="3824"/>
                  <a:pt x="40502" y="3605"/>
                </a:cubicBezTo>
                <a:cubicBezTo>
                  <a:pt x="40574" y="3533"/>
                  <a:pt x="40743" y="3381"/>
                  <a:pt x="40776" y="3381"/>
                </a:cubicBezTo>
                <a:cubicBezTo>
                  <a:pt x="40779" y="3381"/>
                  <a:pt x="40781" y="3383"/>
                  <a:pt x="40781" y="3386"/>
                </a:cubicBezTo>
                <a:lnTo>
                  <a:pt x="41079" y="3187"/>
                </a:lnTo>
                <a:cubicBezTo>
                  <a:pt x="41199" y="3108"/>
                  <a:pt x="41338" y="3008"/>
                  <a:pt x="41477" y="2949"/>
                </a:cubicBezTo>
                <a:cubicBezTo>
                  <a:pt x="41557" y="2909"/>
                  <a:pt x="41636" y="2889"/>
                  <a:pt x="41696" y="2829"/>
                </a:cubicBezTo>
                <a:cubicBezTo>
                  <a:pt x="41736" y="2829"/>
                  <a:pt x="41835" y="2790"/>
                  <a:pt x="41855" y="2750"/>
                </a:cubicBezTo>
                <a:cubicBezTo>
                  <a:pt x="42094" y="2650"/>
                  <a:pt x="42372" y="2591"/>
                  <a:pt x="42651" y="2531"/>
                </a:cubicBezTo>
                <a:cubicBezTo>
                  <a:pt x="42730" y="2511"/>
                  <a:pt x="42790" y="2511"/>
                  <a:pt x="42870" y="2491"/>
                </a:cubicBezTo>
                <a:cubicBezTo>
                  <a:pt x="43049" y="2451"/>
                  <a:pt x="43248" y="2451"/>
                  <a:pt x="43427" y="2451"/>
                </a:cubicBezTo>
                <a:close/>
                <a:moveTo>
                  <a:pt x="43368" y="0"/>
                </a:moveTo>
                <a:cubicBezTo>
                  <a:pt x="43295" y="0"/>
                  <a:pt x="43221" y="2"/>
                  <a:pt x="43148" y="5"/>
                </a:cubicBezTo>
                <a:cubicBezTo>
                  <a:pt x="41636" y="44"/>
                  <a:pt x="40264" y="661"/>
                  <a:pt x="39090" y="1596"/>
                </a:cubicBezTo>
                <a:cubicBezTo>
                  <a:pt x="37996" y="2451"/>
                  <a:pt x="37141" y="3605"/>
                  <a:pt x="36464" y="4799"/>
                </a:cubicBezTo>
                <a:cubicBezTo>
                  <a:pt x="35688" y="6072"/>
                  <a:pt x="35072" y="7405"/>
                  <a:pt x="34495" y="8797"/>
                </a:cubicBezTo>
                <a:cubicBezTo>
                  <a:pt x="33441" y="11463"/>
                  <a:pt x="32804" y="14248"/>
                  <a:pt x="32307" y="17033"/>
                </a:cubicBezTo>
                <a:cubicBezTo>
                  <a:pt x="31829" y="19718"/>
                  <a:pt x="31471" y="22424"/>
                  <a:pt x="31053" y="25129"/>
                </a:cubicBezTo>
                <a:cubicBezTo>
                  <a:pt x="31014" y="25388"/>
                  <a:pt x="30974" y="25626"/>
                  <a:pt x="30934" y="25905"/>
                </a:cubicBezTo>
                <a:cubicBezTo>
                  <a:pt x="30516" y="26084"/>
                  <a:pt x="30059" y="26263"/>
                  <a:pt x="29562" y="26422"/>
                </a:cubicBezTo>
                <a:cubicBezTo>
                  <a:pt x="27055" y="27357"/>
                  <a:pt x="24469" y="28053"/>
                  <a:pt x="21823" y="28511"/>
                </a:cubicBezTo>
                <a:cubicBezTo>
                  <a:pt x="19317" y="28968"/>
                  <a:pt x="16830" y="29247"/>
                  <a:pt x="14145" y="29287"/>
                </a:cubicBezTo>
                <a:cubicBezTo>
                  <a:pt x="13854" y="29291"/>
                  <a:pt x="13561" y="29294"/>
                  <a:pt x="13268" y="29294"/>
                </a:cubicBezTo>
                <a:cubicBezTo>
                  <a:pt x="12321" y="29294"/>
                  <a:pt x="11367" y="29268"/>
                  <a:pt x="10425" y="29207"/>
                </a:cubicBezTo>
                <a:cubicBezTo>
                  <a:pt x="10405" y="29206"/>
                  <a:pt x="10386" y="29205"/>
                  <a:pt x="10366" y="29205"/>
                </a:cubicBezTo>
                <a:cubicBezTo>
                  <a:pt x="9732" y="29205"/>
                  <a:pt x="9152" y="29824"/>
                  <a:pt x="9172" y="30460"/>
                </a:cubicBezTo>
                <a:cubicBezTo>
                  <a:pt x="9191" y="31157"/>
                  <a:pt x="9729" y="31654"/>
                  <a:pt x="10425" y="31694"/>
                </a:cubicBezTo>
                <a:cubicBezTo>
                  <a:pt x="11436" y="31760"/>
                  <a:pt x="12451" y="31793"/>
                  <a:pt x="13467" y="31793"/>
                </a:cubicBezTo>
                <a:cubicBezTo>
                  <a:pt x="17911" y="31793"/>
                  <a:pt x="22383" y="31165"/>
                  <a:pt x="26657" y="29983"/>
                </a:cubicBezTo>
                <a:cubicBezTo>
                  <a:pt x="27930" y="29625"/>
                  <a:pt x="29223" y="29247"/>
                  <a:pt x="30477" y="28770"/>
                </a:cubicBezTo>
                <a:lnTo>
                  <a:pt x="30477" y="28770"/>
                </a:lnTo>
                <a:cubicBezTo>
                  <a:pt x="30278" y="29884"/>
                  <a:pt x="30079" y="30998"/>
                  <a:pt x="29860" y="32151"/>
                </a:cubicBezTo>
                <a:cubicBezTo>
                  <a:pt x="28945" y="36846"/>
                  <a:pt x="27831" y="41501"/>
                  <a:pt x="26399" y="46036"/>
                </a:cubicBezTo>
                <a:cubicBezTo>
                  <a:pt x="25702" y="48304"/>
                  <a:pt x="24907" y="50572"/>
                  <a:pt x="24071" y="52780"/>
                </a:cubicBezTo>
                <a:cubicBezTo>
                  <a:pt x="23852" y="53357"/>
                  <a:pt x="23614" y="53914"/>
                  <a:pt x="23395" y="54471"/>
                </a:cubicBezTo>
                <a:lnTo>
                  <a:pt x="23256" y="54849"/>
                </a:lnTo>
                <a:cubicBezTo>
                  <a:pt x="23256" y="54869"/>
                  <a:pt x="23256" y="54869"/>
                  <a:pt x="23216" y="54909"/>
                </a:cubicBezTo>
                <a:cubicBezTo>
                  <a:pt x="23196" y="54968"/>
                  <a:pt x="23176" y="55028"/>
                  <a:pt x="23156" y="55107"/>
                </a:cubicBezTo>
                <a:cubicBezTo>
                  <a:pt x="23017" y="55366"/>
                  <a:pt x="22917" y="55645"/>
                  <a:pt x="22798" y="55903"/>
                </a:cubicBezTo>
                <a:cubicBezTo>
                  <a:pt x="22321" y="56977"/>
                  <a:pt x="21823" y="58052"/>
                  <a:pt x="21286" y="59126"/>
                </a:cubicBezTo>
                <a:cubicBezTo>
                  <a:pt x="20232" y="61234"/>
                  <a:pt x="19098" y="63303"/>
                  <a:pt x="17825" y="65312"/>
                </a:cubicBezTo>
                <a:cubicBezTo>
                  <a:pt x="17208" y="66287"/>
                  <a:pt x="16591" y="67262"/>
                  <a:pt x="15915" y="68197"/>
                </a:cubicBezTo>
                <a:cubicBezTo>
                  <a:pt x="15557" y="68694"/>
                  <a:pt x="15219" y="69172"/>
                  <a:pt x="14861" y="69649"/>
                </a:cubicBezTo>
                <a:cubicBezTo>
                  <a:pt x="14801" y="69749"/>
                  <a:pt x="14702" y="69868"/>
                  <a:pt x="14622" y="69967"/>
                </a:cubicBezTo>
                <a:cubicBezTo>
                  <a:pt x="14602" y="69987"/>
                  <a:pt x="14602" y="69987"/>
                  <a:pt x="14602" y="70027"/>
                </a:cubicBezTo>
                <a:cubicBezTo>
                  <a:pt x="14543" y="70067"/>
                  <a:pt x="14523" y="70127"/>
                  <a:pt x="14463" y="70166"/>
                </a:cubicBezTo>
                <a:cubicBezTo>
                  <a:pt x="14304" y="70385"/>
                  <a:pt x="14125" y="70624"/>
                  <a:pt x="13926" y="70843"/>
                </a:cubicBezTo>
                <a:cubicBezTo>
                  <a:pt x="12454" y="72673"/>
                  <a:pt x="10842" y="74423"/>
                  <a:pt x="9152" y="76035"/>
                </a:cubicBezTo>
                <a:cubicBezTo>
                  <a:pt x="8276" y="76850"/>
                  <a:pt x="7401" y="77646"/>
                  <a:pt x="6486" y="78402"/>
                </a:cubicBezTo>
                <a:cubicBezTo>
                  <a:pt x="6267" y="78581"/>
                  <a:pt x="6068" y="78740"/>
                  <a:pt x="5849" y="78919"/>
                </a:cubicBezTo>
                <a:lnTo>
                  <a:pt x="5471" y="79217"/>
                </a:lnTo>
                <a:lnTo>
                  <a:pt x="5412" y="79277"/>
                </a:lnTo>
                <a:cubicBezTo>
                  <a:pt x="5372" y="79297"/>
                  <a:pt x="5273" y="79397"/>
                  <a:pt x="5273" y="79397"/>
                </a:cubicBezTo>
                <a:cubicBezTo>
                  <a:pt x="4775" y="79774"/>
                  <a:pt x="4278" y="80133"/>
                  <a:pt x="3781" y="80491"/>
                </a:cubicBezTo>
                <a:cubicBezTo>
                  <a:pt x="2806" y="81167"/>
                  <a:pt x="1811" y="81804"/>
                  <a:pt x="797" y="82420"/>
                </a:cubicBezTo>
                <a:cubicBezTo>
                  <a:pt x="220" y="82778"/>
                  <a:pt x="1" y="83554"/>
                  <a:pt x="339" y="84111"/>
                </a:cubicBezTo>
                <a:cubicBezTo>
                  <a:pt x="582" y="84502"/>
                  <a:pt x="1017" y="84729"/>
                  <a:pt x="1445" y="84729"/>
                </a:cubicBezTo>
                <a:cubicBezTo>
                  <a:pt x="1649" y="84729"/>
                  <a:pt x="1851" y="84678"/>
                  <a:pt x="2030" y="84569"/>
                </a:cubicBezTo>
                <a:cubicBezTo>
                  <a:pt x="6088" y="82102"/>
                  <a:pt x="9828" y="79078"/>
                  <a:pt x="13051" y="75617"/>
                </a:cubicBezTo>
                <a:cubicBezTo>
                  <a:pt x="16233" y="72215"/>
                  <a:pt x="18979" y="68396"/>
                  <a:pt x="21286" y="64378"/>
                </a:cubicBezTo>
                <a:cubicBezTo>
                  <a:pt x="23614" y="60299"/>
                  <a:pt x="25563" y="55963"/>
                  <a:pt x="27174" y="51547"/>
                </a:cubicBezTo>
                <a:cubicBezTo>
                  <a:pt x="28766" y="47170"/>
                  <a:pt x="30059" y="42675"/>
                  <a:pt x="31133" y="38119"/>
                </a:cubicBezTo>
                <a:cubicBezTo>
                  <a:pt x="31929" y="34658"/>
                  <a:pt x="32625" y="31157"/>
                  <a:pt x="33202" y="27656"/>
                </a:cubicBezTo>
                <a:cubicBezTo>
                  <a:pt x="36086" y="26382"/>
                  <a:pt x="38812" y="24771"/>
                  <a:pt x="41179" y="22742"/>
                </a:cubicBezTo>
                <a:cubicBezTo>
                  <a:pt x="45177" y="19320"/>
                  <a:pt x="48181" y="14546"/>
                  <a:pt x="48778" y="9255"/>
                </a:cubicBezTo>
                <a:cubicBezTo>
                  <a:pt x="49036" y="6689"/>
                  <a:pt x="48838" y="3526"/>
                  <a:pt x="47007" y="1536"/>
                </a:cubicBezTo>
                <a:cubicBezTo>
                  <a:pt x="46083" y="518"/>
                  <a:pt x="44712" y="0"/>
                  <a:pt x="4336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 Thin"/>
              <a:buNone/>
              <a:defRPr sz="3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●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○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linker"/>
              <a:buChar char="■"/>
              <a:defRPr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9" r:id="rId2"/>
    <p:sldLayoutId id="2147483672" r:id="rId3"/>
    <p:sldLayoutId id="2147483673" r:id="rId4"/>
    <p:sldLayoutId id="2147483674" r:id="rId5"/>
    <p:sldLayoutId id="214748367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8000"/>
          </a:schemeClr>
        </a:solidFill>
        <a:effectLst/>
      </p:bgPr>
    </p:bg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61"/>
          <p:cNvSpPr txBox="1">
            <a:spLocks noGrp="1"/>
          </p:cNvSpPr>
          <p:nvPr>
            <p:ph type="title"/>
          </p:nvPr>
        </p:nvSpPr>
        <p:spPr>
          <a:xfrm>
            <a:off x="788326" y="606892"/>
            <a:ext cx="7620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COOPERAÇÃO DIGITAL</a:t>
            </a:r>
            <a:endParaRPr dirty="0"/>
          </a:p>
        </p:txBody>
      </p:sp>
      <p:grpSp>
        <p:nvGrpSpPr>
          <p:cNvPr id="1141" name="Google Shape;1141;p61"/>
          <p:cNvGrpSpPr/>
          <p:nvPr/>
        </p:nvGrpSpPr>
        <p:grpSpPr>
          <a:xfrm>
            <a:off x="6397241" y="2697162"/>
            <a:ext cx="1906084" cy="1600026"/>
            <a:chOff x="9987775" y="6087225"/>
            <a:chExt cx="2038375" cy="1711075"/>
          </a:xfrm>
        </p:grpSpPr>
        <p:sp>
          <p:nvSpPr>
            <p:cNvPr id="1142" name="Google Shape;1142;p61"/>
            <p:cNvSpPr/>
            <p:nvPr/>
          </p:nvSpPr>
          <p:spPr>
            <a:xfrm>
              <a:off x="9987775" y="6134875"/>
              <a:ext cx="353650" cy="352725"/>
            </a:xfrm>
            <a:custGeom>
              <a:avLst/>
              <a:gdLst/>
              <a:ahLst/>
              <a:cxnLst/>
              <a:rect l="l" t="t" r="r" b="b"/>
              <a:pathLst>
                <a:path w="14146" h="14109" extrusionOk="0">
                  <a:moveTo>
                    <a:pt x="8657" y="1"/>
                  </a:moveTo>
                  <a:cubicBezTo>
                    <a:pt x="7556" y="1"/>
                    <a:pt x="7362" y="1381"/>
                    <a:pt x="7395" y="2690"/>
                  </a:cubicBezTo>
                  <a:cubicBezTo>
                    <a:pt x="6773" y="1741"/>
                    <a:pt x="5972" y="868"/>
                    <a:pt x="5128" y="868"/>
                  </a:cubicBezTo>
                  <a:cubicBezTo>
                    <a:pt x="4944" y="868"/>
                    <a:pt x="4757" y="910"/>
                    <a:pt x="4570" y="1002"/>
                  </a:cubicBezTo>
                  <a:cubicBezTo>
                    <a:pt x="3451" y="1552"/>
                    <a:pt x="3792" y="2974"/>
                    <a:pt x="4418" y="4226"/>
                  </a:cubicBezTo>
                  <a:cubicBezTo>
                    <a:pt x="3565" y="3789"/>
                    <a:pt x="2598" y="3581"/>
                    <a:pt x="1631" y="3581"/>
                  </a:cubicBezTo>
                  <a:cubicBezTo>
                    <a:pt x="1365" y="3600"/>
                    <a:pt x="1138" y="3808"/>
                    <a:pt x="1138" y="4093"/>
                  </a:cubicBezTo>
                  <a:cubicBezTo>
                    <a:pt x="1119" y="5212"/>
                    <a:pt x="1631" y="6065"/>
                    <a:pt x="2332" y="6766"/>
                  </a:cubicBezTo>
                  <a:cubicBezTo>
                    <a:pt x="2154" y="6751"/>
                    <a:pt x="1976" y="6742"/>
                    <a:pt x="1804" y="6742"/>
                  </a:cubicBezTo>
                  <a:cubicBezTo>
                    <a:pt x="913" y="6742"/>
                    <a:pt x="152" y="6992"/>
                    <a:pt x="57" y="7961"/>
                  </a:cubicBezTo>
                  <a:cubicBezTo>
                    <a:pt x="0" y="8719"/>
                    <a:pt x="607" y="9212"/>
                    <a:pt x="1233" y="9478"/>
                  </a:cubicBezTo>
                  <a:cubicBezTo>
                    <a:pt x="2219" y="9914"/>
                    <a:pt x="3242" y="10255"/>
                    <a:pt x="4247" y="10635"/>
                  </a:cubicBezTo>
                  <a:cubicBezTo>
                    <a:pt x="4934" y="12801"/>
                    <a:pt x="6862" y="14108"/>
                    <a:pt x="8940" y="14108"/>
                  </a:cubicBezTo>
                  <a:cubicBezTo>
                    <a:pt x="9790" y="14108"/>
                    <a:pt x="10665" y="13890"/>
                    <a:pt x="11491" y="13422"/>
                  </a:cubicBezTo>
                  <a:cubicBezTo>
                    <a:pt x="11548" y="13384"/>
                    <a:pt x="11605" y="13346"/>
                    <a:pt x="11661" y="13289"/>
                  </a:cubicBezTo>
                  <a:cubicBezTo>
                    <a:pt x="11813" y="13232"/>
                    <a:pt x="11927" y="13119"/>
                    <a:pt x="11965" y="12948"/>
                  </a:cubicBezTo>
                  <a:lnTo>
                    <a:pt x="13368" y="8132"/>
                  </a:lnTo>
                  <a:cubicBezTo>
                    <a:pt x="13595" y="7354"/>
                    <a:pt x="14145" y="6160"/>
                    <a:pt x="13349" y="5515"/>
                  </a:cubicBezTo>
                  <a:cubicBezTo>
                    <a:pt x="13121" y="5329"/>
                    <a:pt x="12851" y="5248"/>
                    <a:pt x="12580" y="5248"/>
                  </a:cubicBezTo>
                  <a:cubicBezTo>
                    <a:pt x="12243" y="5248"/>
                    <a:pt x="11905" y="5372"/>
                    <a:pt x="11642" y="5572"/>
                  </a:cubicBezTo>
                  <a:cubicBezTo>
                    <a:pt x="11358" y="5799"/>
                    <a:pt x="11130" y="6065"/>
                    <a:pt x="10960" y="6387"/>
                  </a:cubicBezTo>
                  <a:cubicBezTo>
                    <a:pt x="10922" y="5231"/>
                    <a:pt x="10827" y="4074"/>
                    <a:pt x="10656" y="2936"/>
                  </a:cubicBezTo>
                  <a:cubicBezTo>
                    <a:pt x="10505" y="1931"/>
                    <a:pt x="10391" y="490"/>
                    <a:pt x="9253" y="111"/>
                  </a:cubicBezTo>
                  <a:cubicBezTo>
                    <a:pt x="9030" y="36"/>
                    <a:pt x="8832" y="1"/>
                    <a:pt x="86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61"/>
            <p:cNvSpPr/>
            <p:nvPr/>
          </p:nvSpPr>
          <p:spPr>
            <a:xfrm>
              <a:off x="10017450" y="6166525"/>
              <a:ext cx="293375" cy="295950"/>
            </a:xfrm>
            <a:custGeom>
              <a:avLst/>
              <a:gdLst/>
              <a:ahLst/>
              <a:cxnLst/>
              <a:rect l="l" t="t" r="r" b="b"/>
              <a:pathLst>
                <a:path w="11735" h="11838" extrusionOk="0">
                  <a:moveTo>
                    <a:pt x="7421" y="1"/>
                  </a:moveTo>
                  <a:cubicBezTo>
                    <a:pt x="7377" y="1"/>
                    <a:pt x="7334" y="7"/>
                    <a:pt x="7289" y="21"/>
                  </a:cubicBezTo>
                  <a:cubicBezTo>
                    <a:pt x="7099" y="96"/>
                    <a:pt x="7213" y="1234"/>
                    <a:pt x="7232" y="1405"/>
                  </a:cubicBezTo>
                  <a:cubicBezTo>
                    <a:pt x="7289" y="2125"/>
                    <a:pt x="7365" y="2846"/>
                    <a:pt x="7422" y="3585"/>
                  </a:cubicBezTo>
                  <a:cubicBezTo>
                    <a:pt x="7422" y="3661"/>
                    <a:pt x="7422" y="3737"/>
                    <a:pt x="7384" y="3813"/>
                  </a:cubicBezTo>
                  <a:cubicBezTo>
                    <a:pt x="7353" y="4040"/>
                    <a:pt x="7119" y="4183"/>
                    <a:pt x="6879" y="4183"/>
                  </a:cubicBezTo>
                  <a:cubicBezTo>
                    <a:pt x="6678" y="4183"/>
                    <a:pt x="6474" y="4084"/>
                    <a:pt x="6379" y="3851"/>
                  </a:cubicBezTo>
                  <a:cubicBezTo>
                    <a:pt x="6132" y="3263"/>
                    <a:pt x="5829" y="2713"/>
                    <a:pt x="5469" y="2201"/>
                  </a:cubicBezTo>
                  <a:cubicBezTo>
                    <a:pt x="5279" y="1898"/>
                    <a:pt x="4539" y="741"/>
                    <a:pt x="4122" y="703"/>
                  </a:cubicBezTo>
                  <a:cubicBezTo>
                    <a:pt x="4109" y="702"/>
                    <a:pt x="4095" y="702"/>
                    <a:pt x="4082" y="702"/>
                  </a:cubicBezTo>
                  <a:cubicBezTo>
                    <a:pt x="3332" y="702"/>
                    <a:pt x="4049" y="2301"/>
                    <a:pt x="4179" y="2599"/>
                  </a:cubicBezTo>
                  <a:cubicBezTo>
                    <a:pt x="4445" y="3168"/>
                    <a:pt x="4786" y="3699"/>
                    <a:pt x="5203" y="4173"/>
                  </a:cubicBezTo>
                  <a:cubicBezTo>
                    <a:pt x="5492" y="4534"/>
                    <a:pt x="5231" y="5049"/>
                    <a:pt x="4797" y="5049"/>
                  </a:cubicBezTo>
                  <a:cubicBezTo>
                    <a:pt x="4775" y="5049"/>
                    <a:pt x="4752" y="5048"/>
                    <a:pt x="4729" y="5045"/>
                  </a:cubicBezTo>
                  <a:cubicBezTo>
                    <a:pt x="4671" y="5069"/>
                    <a:pt x="4613" y="5079"/>
                    <a:pt x="4557" y="5079"/>
                  </a:cubicBezTo>
                  <a:cubicBezTo>
                    <a:pt x="4429" y="5079"/>
                    <a:pt x="4309" y="5024"/>
                    <a:pt x="4217" y="4932"/>
                  </a:cubicBezTo>
                  <a:cubicBezTo>
                    <a:pt x="3383" y="4021"/>
                    <a:pt x="2245" y="3472"/>
                    <a:pt x="1013" y="3358"/>
                  </a:cubicBezTo>
                  <a:lnTo>
                    <a:pt x="1013" y="3358"/>
                  </a:lnTo>
                  <a:cubicBezTo>
                    <a:pt x="1240" y="4458"/>
                    <a:pt x="2207" y="5178"/>
                    <a:pt x="3117" y="5823"/>
                  </a:cubicBezTo>
                  <a:cubicBezTo>
                    <a:pt x="3117" y="5842"/>
                    <a:pt x="3136" y="5842"/>
                    <a:pt x="3155" y="5861"/>
                  </a:cubicBezTo>
                  <a:cubicBezTo>
                    <a:pt x="3770" y="5969"/>
                    <a:pt x="3540" y="6853"/>
                    <a:pt x="2975" y="6853"/>
                  </a:cubicBezTo>
                  <a:cubicBezTo>
                    <a:pt x="2947" y="6853"/>
                    <a:pt x="2919" y="6851"/>
                    <a:pt x="2890" y="6847"/>
                  </a:cubicBezTo>
                  <a:cubicBezTo>
                    <a:pt x="2340" y="6752"/>
                    <a:pt x="1790" y="6657"/>
                    <a:pt x="1240" y="6581"/>
                  </a:cubicBezTo>
                  <a:cubicBezTo>
                    <a:pt x="1047" y="6551"/>
                    <a:pt x="783" y="6463"/>
                    <a:pt x="569" y="6463"/>
                  </a:cubicBezTo>
                  <a:cubicBezTo>
                    <a:pt x="510" y="6463"/>
                    <a:pt x="455" y="6470"/>
                    <a:pt x="406" y="6486"/>
                  </a:cubicBezTo>
                  <a:cubicBezTo>
                    <a:pt x="381" y="6484"/>
                    <a:pt x="358" y="6482"/>
                    <a:pt x="337" y="6482"/>
                  </a:cubicBezTo>
                  <a:cubicBezTo>
                    <a:pt x="55" y="6482"/>
                    <a:pt x="1" y="6710"/>
                    <a:pt x="159" y="7150"/>
                  </a:cubicBezTo>
                  <a:lnTo>
                    <a:pt x="349" y="7264"/>
                  </a:lnTo>
                  <a:cubicBezTo>
                    <a:pt x="728" y="7548"/>
                    <a:pt x="1468" y="7681"/>
                    <a:pt x="1923" y="7871"/>
                  </a:cubicBezTo>
                  <a:lnTo>
                    <a:pt x="3269" y="8383"/>
                  </a:lnTo>
                  <a:cubicBezTo>
                    <a:pt x="3329" y="8357"/>
                    <a:pt x="3392" y="8345"/>
                    <a:pt x="3453" y="8345"/>
                  </a:cubicBezTo>
                  <a:cubicBezTo>
                    <a:pt x="3661" y="8345"/>
                    <a:pt x="3855" y="8485"/>
                    <a:pt x="3914" y="8705"/>
                  </a:cubicBezTo>
                  <a:cubicBezTo>
                    <a:pt x="4380" y="10638"/>
                    <a:pt x="5986" y="11838"/>
                    <a:pt x="7750" y="11838"/>
                  </a:cubicBezTo>
                  <a:cubicBezTo>
                    <a:pt x="8426" y="11838"/>
                    <a:pt x="9125" y="11662"/>
                    <a:pt x="9792" y="11284"/>
                  </a:cubicBezTo>
                  <a:cubicBezTo>
                    <a:pt x="9811" y="11265"/>
                    <a:pt x="9830" y="11265"/>
                    <a:pt x="9849" y="11265"/>
                  </a:cubicBezTo>
                  <a:lnTo>
                    <a:pt x="10778" y="8041"/>
                  </a:lnTo>
                  <a:cubicBezTo>
                    <a:pt x="10929" y="7548"/>
                    <a:pt x="11062" y="7074"/>
                    <a:pt x="11214" y="6581"/>
                  </a:cubicBezTo>
                  <a:cubicBezTo>
                    <a:pt x="11277" y="6344"/>
                    <a:pt x="11734" y="5346"/>
                    <a:pt x="11197" y="5346"/>
                  </a:cubicBezTo>
                  <a:cubicBezTo>
                    <a:pt x="11089" y="5346"/>
                    <a:pt x="10940" y="5386"/>
                    <a:pt x="10740" y="5481"/>
                  </a:cubicBezTo>
                  <a:cubicBezTo>
                    <a:pt x="10361" y="5671"/>
                    <a:pt x="9981" y="6941"/>
                    <a:pt x="9659" y="7283"/>
                  </a:cubicBezTo>
                  <a:cubicBezTo>
                    <a:pt x="9280" y="7719"/>
                    <a:pt x="8768" y="8041"/>
                    <a:pt x="8199" y="8212"/>
                  </a:cubicBezTo>
                  <a:cubicBezTo>
                    <a:pt x="8144" y="8229"/>
                    <a:pt x="8091" y="8236"/>
                    <a:pt x="8042" y="8236"/>
                  </a:cubicBezTo>
                  <a:cubicBezTo>
                    <a:pt x="7533" y="8236"/>
                    <a:pt x="7363" y="7416"/>
                    <a:pt x="7934" y="7226"/>
                  </a:cubicBezTo>
                  <a:cubicBezTo>
                    <a:pt x="8332" y="7093"/>
                    <a:pt x="8673" y="6847"/>
                    <a:pt x="8939" y="6524"/>
                  </a:cubicBezTo>
                  <a:cubicBezTo>
                    <a:pt x="8825" y="6430"/>
                    <a:pt x="8768" y="6297"/>
                    <a:pt x="8768" y="6145"/>
                  </a:cubicBezTo>
                  <a:cubicBezTo>
                    <a:pt x="8787" y="4495"/>
                    <a:pt x="8654" y="2846"/>
                    <a:pt x="8389" y="1215"/>
                  </a:cubicBezTo>
                  <a:cubicBezTo>
                    <a:pt x="8319" y="866"/>
                    <a:pt x="7927" y="1"/>
                    <a:pt x="7421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61"/>
            <p:cNvSpPr/>
            <p:nvPr/>
          </p:nvSpPr>
          <p:spPr>
            <a:xfrm>
              <a:off x="10114800" y="6388250"/>
              <a:ext cx="914050" cy="867150"/>
            </a:xfrm>
            <a:custGeom>
              <a:avLst/>
              <a:gdLst/>
              <a:ahLst/>
              <a:cxnLst/>
              <a:rect l="l" t="t" r="r" b="b"/>
              <a:pathLst>
                <a:path w="36562" h="34686" extrusionOk="0">
                  <a:moveTo>
                    <a:pt x="7307" y="0"/>
                  </a:moveTo>
                  <a:cubicBezTo>
                    <a:pt x="7235" y="0"/>
                    <a:pt x="7163" y="14"/>
                    <a:pt x="7092" y="44"/>
                  </a:cubicBezTo>
                  <a:lnTo>
                    <a:pt x="3945" y="1448"/>
                  </a:lnTo>
                  <a:cubicBezTo>
                    <a:pt x="2997" y="1865"/>
                    <a:pt x="1840" y="2206"/>
                    <a:pt x="1006" y="2832"/>
                  </a:cubicBezTo>
                  <a:cubicBezTo>
                    <a:pt x="20" y="3552"/>
                    <a:pt x="1" y="4937"/>
                    <a:pt x="342" y="6036"/>
                  </a:cubicBezTo>
                  <a:cubicBezTo>
                    <a:pt x="586" y="6829"/>
                    <a:pt x="1062" y="7107"/>
                    <a:pt x="1653" y="7107"/>
                  </a:cubicBezTo>
                  <a:cubicBezTo>
                    <a:pt x="1798" y="7107"/>
                    <a:pt x="1949" y="7090"/>
                    <a:pt x="2105" y="7060"/>
                  </a:cubicBezTo>
                  <a:cubicBezTo>
                    <a:pt x="3129" y="13829"/>
                    <a:pt x="6087" y="20163"/>
                    <a:pt x="10638" y="25263"/>
                  </a:cubicBezTo>
                  <a:cubicBezTo>
                    <a:pt x="13388" y="28392"/>
                    <a:pt x="16687" y="30971"/>
                    <a:pt x="20384" y="32848"/>
                  </a:cubicBezTo>
                  <a:cubicBezTo>
                    <a:pt x="22453" y="33888"/>
                    <a:pt x="24855" y="34685"/>
                    <a:pt x="27183" y="34685"/>
                  </a:cubicBezTo>
                  <a:cubicBezTo>
                    <a:pt x="28973" y="34685"/>
                    <a:pt x="30719" y="34214"/>
                    <a:pt x="32235" y="33019"/>
                  </a:cubicBezTo>
                  <a:cubicBezTo>
                    <a:pt x="36350" y="29795"/>
                    <a:pt x="36426" y="24145"/>
                    <a:pt x="36312" y="19385"/>
                  </a:cubicBezTo>
                  <a:cubicBezTo>
                    <a:pt x="36312" y="19309"/>
                    <a:pt x="36293" y="19215"/>
                    <a:pt x="36255" y="19139"/>
                  </a:cubicBezTo>
                  <a:cubicBezTo>
                    <a:pt x="36561" y="18867"/>
                    <a:pt x="36380" y="18260"/>
                    <a:pt x="35943" y="18260"/>
                  </a:cubicBezTo>
                  <a:cubicBezTo>
                    <a:pt x="35892" y="18260"/>
                    <a:pt x="35838" y="18268"/>
                    <a:pt x="35781" y="18285"/>
                  </a:cubicBezTo>
                  <a:cubicBezTo>
                    <a:pt x="33572" y="19011"/>
                    <a:pt x="31262" y="19372"/>
                    <a:pt x="28958" y="19372"/>
                  </a:cubicBezTo>
                  <a:cubicBezTo>
                    <a:pt x="24755" y="19372"/>
                    <a:pt x="20567" y="18170"/>
                    <a:pt x="17028" y="15783"/>
                  </a:cubicBezTo>
                  <a:cubicBezTo>
                    <a:pt x="11984" y="12407"/>
                    <a:pt x="8590" y="6795"/>
                    <a:pt x="7775" y="784"/>
                  </a:cubicBezTo>
                  <a:cubicBezTo>
                    <a:pt x="7794" y="765"/>
                    <a:pt x="7813" y="765"/>
                    <a:pt x="7813" y="746"/>
                  </a:cubicBezTo>
                  <a:cubicBezTo>
                    <a:pt x="7813" y="594"/>
                    <a:pt x="7794" y="443"/>
                    <a:pt x="7794" y="291"/>
                  </a:cubicBezTo>
                  <a:cubicBezTo>
                    <a:pt x="7696" y="110"/>
                    <a:pt x="7506" y="0"/>
                    <a:pt x="73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1"/>
            <p:cNvSpPr/>
            <p:nvPr/>
          </p:nvSpPr>
          <p:spPr>
            <a:xfrm>
              <a:off x="10139450" y="6420150"/>
              <a:ext cx="158825" cy="117725"/>
            </a:xfrm>
            <a:custGeom>
              <a:avLst/>
              <a:gdLst/>
              <a:ahLst/>
              <a:cxnLst/>
              <a:rect l="l" t="t" r="r" b="b"/>
              <a:pathLst>
                <a:path w="6353" h="4709" extrusionOk="0">
                  <a:moveTo>
                    <a:pt x="5860" y="1"/>
                  </a:moveTo>
                  <a:lnTo>
                    <a:pt x="3035" y="1252"/>
                  </a:lnTo>
                  <a:cubicBezTo>
                    <a:pt x="1802" y="1802"/>
                    <a:pt x="1" y="2219"/>
                    <a:pt x="228" y="3907"/>
                  </a:cubicBezTo>
                  <a:cubicBezTo>
                    <a:pt x="299" y="4504"/>
                    <a:pt x="634" y="4708"/>
                    <a:pt x="1075" y="4708"/>
                  </a:cubicBezTo>
                  <a:cubicBezTo>
                    <a:pt x="1823" y="4708"/>
                    <a:pt x="2872" y="4120"/>
                    <a:pt x="3433" y="3869"/>
                  </a:cubicBezTo>
                  <a:cubicBezTo>
                    <a:pt x="4419" y="3414"/>
                    <a:pt x="5405" y="2921"/>
                    <a:pt x="6353" y="2371"/>
                  </a:cubicBezTo>
                  <a:cubicBezTo>
                    <a:pt x="6144" y="1575"/>
                    <a:pt x="5974" y="797"/>
                    <a:pt x="5860" y="1"/>
                  </a:cubicBezTo>
                  <a:close/>
                </a:path>
              </a:pathLst>
            </a:custGeom>
            <a:solidFill>
              <a:srgbClr val="0E4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61"/>
            <p:cNvSpPr/>
            <p:nvPr/>
          </p:nvSpPr>
          <p:spPr>
            <a:xfrm>
              <a:off x="10191600" y="6504075"/>
              <a:ext cx="809675" cy="726300"/>
            </a:xfrm>
            <a:custGeom>
              <a:avLst/>
              <a:gdLst/>
              <a:ahLst/>
              <a:cxnLst/>
              <a:rect l="l" t="t" r="r" b="b"/>
              <a:pathLst>
                <a:path w="32387" h="29052" extrusionOk="0">
                  <a:moveTo>
                    <a:pt x="4570" y="0"/>
                  </a:moveTo>
                  <a:cubicBezTo>
                    <a:pt x="3110" y="834"/>
                    <a:pt x="1574" y="1555"/>
                    <a:pt x="1" y="2143"/>
                  </a:cubicBezTo>
                  <a:cubicBezTo>
                    <a:pt x="437" y="5139"/>
                    <a:pt x="1271" y="8078"/>
                    <a:pt x="2484" y="10865"/>
                  </a:cubicBezTo>
                  <a:cubicBezTo>
                    <a:pt x="5461" y="17615"/>
                    <a:pt x="10619" y="23456"/>
                    <a:pt x="17123" y="26982"/>
                  </a:cubicBezTo>
                  <a:cubicBezTo>
                    <a:pt x="19204" y="28115"/>
                    <a:pt x="21703" y="29051"/>
                    <a:pt x="24096" y="29051"/>
                  </a:cubicBezTo>
                  <a:cubicBezTo>
                    <a:pt x="25909" y="29051"/>
                    <a:pt x="27662" y="28513"/>
                    <a:pt x="29125" y="27115"/>
                  </a:cubicBezTo>
                  <a:cubicBezTo>
                    <a:pt x="32387" y="23986"/>
                    <a:pt x="32330" y="19056"/>
                    <a:pt x="32254" y="14847"/>
                  </a:cubicBezTo>
                  <a:lnTo>
                    <a:pt x="32254" y="14847"/>
                  </a:lnTo>
                  <a:cubicBezTo>
                    <a:pt x="30194" y="15443"/>
                    <a:pt x="28058" y="15738"/>
                    <a:pt x="25924" y="15738"/>
                  </a:cubicBezTo>
                  <a:cubicBezTo>
                    <a:pt x="21401" y="15738"/>
                    <a:pt x="16890" y="14410"/>
                    <a:pt x="13141" y="11794"/>
                  </a:cubicBezTo>
                  <a:cubicBezTo>
                    <a:pt x="9064" y="8912"/>
                    <a:pt x="6049" y="4778"/>
                    <a:pt x="4570" y="0"/>
                  </a:cubicBezTo>
                  <a:close/>
                </a:path>
              </a:pathLst>
            </a:custGeom>
            <a:solidFill>
              <a:srgbClr val="0E4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61"/>
            <p:cNvSpPr/>
            <p:nvPr/>
          </p:nvSpPr>
          <p:spPr>
            <a:xfrm>
              <a:off x="10762075" y="6181750"/>
              <a:ext cx="917550" cy="693450"/>
            </a:xfrm>
            <a:custGeom>
              <a:avLst/>
              <a:gdLst/>
              <a:ahLst/>
              <a:cxnLst/>
              <a:rect l="l" t="t" r="r" b="b"/>
              <a:pathLst>
                <a:path w="36702" h="27738" extrusionOk="0">
                  <a:moveTo>
                    <a:pt x="18972" y="0"/>
                  </a:moveTo>
                  <a:cubicBezTo>
                    <a:pt x="16922" y="0"/>
                    <a:pt x="14871" y="385"/>
                    <a:pt x="12981" y="1213"/>
                  </a:cubicBezTo>
                  <a:cubicBezTo>
                    <a:pt x="12488" y="1421"/>
                    <a:pt x="11995" y="1668"/>
                    <a:pt x="11540" y="1933"/>
                  </a:cubicBezTo>
                  <a:cubicBezTo>
                    <a:pt x="10175" y="2673"/>
                    <a:pt x="9113" y="3849"/>
                    <a:pt x="8487" y="5252"/>
                  </a:cubicBezTo>
                  <a:cubicBezTo>
                    <a:pt x="7766" y="6939"/>
                    <a:pt x="7691" y="8779"/>
                    <a:pt x="7368" y="10561"/>
                  </a:cubicBezTo>
                  <a:cubicBezTo>
                    <a:pt x="6060" y="14126"/>
                    <a:pt x="3633" y="17159"/>
                    <a:pt x="447" y="19226"/>
                  </a:cubicBezTo>
                  <a:cubicBezTo>
                    <a:pt x="1" y="19513"/>
                    <a:pt x="279" y="20176"/>
                    <a:pt x="706" y="20176"/>
                  </a:cubicBezTo>
                  <a:cubicBezTo>
                    <a:pt x="786" y="20176"/>
                    <a:pt x="872" y="20153"/>
                    <a:pt x="959" y="20099"/>
                  </a:cubicBezTo>
                  <a:cubicBezTo>
                    <a:pt x="2969" y="18790"/>
                    <a:pt x="4714" y="17122"/>
                    <a:pt x="6098" y="15169"/>
                  </a:cubicBezTo>
                  <a:lnTo>
                    <a:pt x="6098" y="15169"/>
                  </a:lnTo>
                  <a:cubicBezTo>
                    <a:pt x="5245" y="17425"/>
                    <a:pt x="4107" y="19549"/>
                    <a:pt x="2723" y="21521"/>
                  </a:cubicBezTo>
                  <a:lnTo>
                    <a:pt x="2685" y="21521"/>
                  </a:lnTo>
                  <a:cubicBezTo>
                    <a:pt x="2628" y="21691"/>
                    <a:pt x="2552" y="21843"/>
                    <a:pt x="2457" y="21995"/>
                  </a:cubicBezTo>
                  <a:cubicBezTo>
                    <a:pt x="2154" y="22507"/>
                    <a:pt x="2647" y="22829"/>
                    <a:pt x="3007" y="23132"/>
                  </a:cubicBezTo>
                  <a:cubicBezTo>
                    <a:pt x="4391" y="24346"/>
                    <a:pt x="5946" y="25332"/>
                    <a:pt x="7634" y="26033"/>
                  </a:cubicBezTo>
                  <a:cubicBezTo>
                    <a:pt x="9947" y="26963"/>
                    <a:pt x="12393" y="27512"/>
                    <a:pt x="14877" y="27664"/>
                  </a:cubicBezTo>
                  <a:cubicBezTo>
                    <a:pt x="15665" y="27713"/>
                    <a:pt x="16457" y="27737"/>
                    <a:pt x="17249" y="27737"/>
                  </a:cubicBezTo>
                  <a:cubicBezTo>
                    <a:pt x="18306" y="27737"/>
                    <a:pt x="19363" y="27694"/>
                    <a:pt x="20414" y="27607"/>
                  </a:cubicBezTo>
                  <a:cubicBezTo>
                    <a:pt x="26330" y="27133"/>
                    <a:pt x="32208" y="25180"/>
                    <a:pt x="36512" y="20952"/>
                  </a:cubicBezTo>
                  <a:cubicBezTo>
                    <a:pt x="36702" y="20762"/>
                    <a:pt x="36702" y="20440"/>
                    <a:pt x="36493" y="20250"/>
                  </a:cubicBezTo>
                  <a:cubicBezTo>
                    <a:pt x="33251" y="17065"/>
                    <a:pt x="31108" y="12912"/>
                    <a:pt x="30444" y="8418"/>
                  </a:cubicBezTo>
                  <a:cubicBezTo>
                    <a:pt x="30293" y="7167"/>
                    <a:pt x="30198" y="5896"/>
                    <a:pt x="30198" y="4626"/>
                  </a:cubicBezTo>
                  <a:cubicBezTo>
                    <a:pt x="30160" y="4114"/>
                    <a:pt x="30084" y="4038"/>
                    <a:pt x="29686" y="3716"/>
                  </a:cubicBezTo>
                  <a:cubicBezTo>
                    <a:pt x="29383" y="3488"/>
                    <a:pt x="29079" y="3242"/>
                    <a:pt x="28738" y="3033"/>
                  </a:cubicBezTo>
                  <a:cubicBezTo>
                    <a:pt x="28093" y="2578"/>
                    <a:pt x="27411" y="2180"/>
                    <a:pt x="26709" y="1839"/>
                  </a:cubicBezTo>
                  <a:cubicBezTo>
                    <a:pt x="25306" y="1137"/>
                    <a:pt x="23789" y="625"/>
                    <a:pt x="22234" y="322"/>
                  </a:cubicBezTo>
                  <a:cubicBezTo>
                    <a:pt x="21164" y="110"/>
                    <a:pt x="20068" y="0"/>
                    <a:pt x="189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1"/>
            <p:cNvSpPr/>
            <p:nvPr/>
          </p:nvSpPr>
          <p:spPr>
            <a:xfrm>
              <a:off x="10849100" y="6207000"/>
              <a:ext cx="798775" cy="643150"/>
            </a:xfrm>
            <a:custGeom>
              <a:avLst/>
              <a:gdLst/>
              <a:ahLst/>
              <a:cxnLst/>
              <a:rect l="l" t="t" r="r" b="b"/>
              <a:pathLst>
                <a:path w="31951" h="25726" extrusionOk="0">
                  <a:moveTo>
                    <a:pt x="15628" y="1"/>
                  </a:moveTo>
                  <a:cubicBezTo>
                    <a:pt x="12761" y="1"/>
                    <a:pt x="9576" y="715"/>
                    <a:pt x="7414" y="2573"/>
                  </a:cubicBezTo>
                  <a:cubicBezTo>
                    <a:pt x="4778" y="4848"/>
                    <a:pt x="5158" y="9115"/>
                    <a:pt x="4304" y="12224"/>
                  </a:cubicBezTo>
                  <a:cubicBezTo>
                    <a:pt x="3394" y="15429"/>
                    <a:pt x="1934" y="18444"/>
                    <a:pt x="0" y="21155"/>
                  </a:cubicBezTo>
                  <a:cubicBezTo>
                    <a:pt x="3637" y="24667"/>
                    <a:pt x="8777" y="25725"/>
                    <a:pt x="13759" y="25725"/>
                  </a:cubicBezTo>
                  <a:cubicBezTo>
                    <a:pt x="14830" y="25725"/>
                    <a:pt x="15893" y="25676"/>
                    <a:pt x="16933" y="25592"/>
                  </a:cubicBezTo>
                  <a:cubicBezTo>
                    <a:pt x="22413" y="25156"/>
                    <a:pt x="27874" y="23374"/>
                    <a:pt x="31950" y="19582"/>
                  </a:cubicBezTo>
                  <a:cubicBezTo>
                    <a:pt x="27855" y="15372"/>
                    <a:pt x="25617" y="9722"/>
                    <a:pt x="25750" y="3862"/>
                  </a:cubicBezTo>
                  <a:cubicBezTo>
                    <a:pt x="25750" y="3787"/>
                    <a:pt x="25769" y="3711"/>
                    <a:pt x="25788" y="3654"/>
                  </a:cubicBezTo>
                  <a:cubicBezTo>
                    <a:pt x="23209" y="1492"/>
                    <a:pt x="20024" y="222"/>
                    <a:pt x="16667" y="32"/>
                  </a:cubicBezTo>
                  <a:cubicBezTo>
                    <a:pt x="16327" y="11"/>
                    <a:pt x="15980" y="1"/>
                    <a:pt x="15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1"/>
            <p:cNvSpPr/>
            <p:nvPr/>
          </p:nvSpPr>
          <p:spPr>
            <a:xfrm>
              <a:off x="10801675" y="6808400"/>
              <a:ext cx="741425" cy="989900"/>
            </a:xfrm>
            <a:custGeom>
              <a:avLst/>
              <a:gdLst/>
              <a:ahLst/>
              <a:cxnLst/>
              <a:rect l="l" t="t" r="r" b="b"/>
              <a:pathLst>
                <a:path w="29657" h="39596" extrusionOk="0">
                  <a:moveTo>
                    <a:pt x="17884" y="0"/>
                  </a:moveTo>
                  <a:cubicBezTo>
                    <a:pt x="15891" y="0"/>
                    <a:pt x="13900" y="181"/>
                    <a:pt x="11985" y="456"/>
                  </a:cubicBezTo>
                  <a:cubicBezTo>
                    <a:pt x="10771" y="626"/>
                    <a:pt x="9463" y="721"/>
                    <a:pt x="8344" y="1195"/>
                  </a:cubicBezTo>
                  <a:cubicBezTo>
                    <a:pt x="6315" y="2086"/>
                    <a:pt x="5196" y="4305"/>
                    <a:pt x="4457" y="6258"/>
                  </a:cubicBezTo>
                  <a:cubicBezTo>
                    <a:pt x="3452" y="8855"/>
                    <a:pt x="2997" y="11662"/>
                    <a:pt x="2485" y="14392"/>
                  </a:cubicBezTo>
                  <a:cubicBezTo>
                    <a:pt x="1954" y="17388"/>
                    <a:pt x="1499" y="20422"/>
                    <a:pt x="1139" y="23456"/>
                  </a:cubicBezTo>
                  <a:cubicBezTo>
                    <a:pt x="835" y="26054"/>
                    <a:pt x="551" y="28670"/>
                    <a:pt x="399" y="31268"/>
                  </a:cubicBezTo>
                  <a:cubicBezTo>
                    <a:pt x="323" y="32576"/>
                    <a:pt x="285" y="33885"/>
                    <a:pt x="285" y="35193"/>
                  </a:cubicBezTo>
                  <a:cubicBezTo>
                    <a:pt x="285" y="35819"/>
                    <a:pt x="1" y="36672"/>
                    <a:pt x="399" y="37203"/>
                  </a:cubicBezTo>
                  <a:cubicBezTo>
                    <a:pt x="1215" y="38284"/>
                    <a:pt x="2959" y="38189"/>
                    <a:pt x="4135" y="38379"/>
                  </a:cubicBezTo>
                  <a:cubicBezTo>
                    <a:pt x="7605" y="38947"/>
                    <a:pt x="11018" y="39459"/>
                    <a:pt x="14507" y="39554"/>
                  </a:cubicBezTo>
                  <a:cubicBezTo>
                    <a:pt x="15255" y="39582"/>
                    <a:pt x="16002" y="39596"/>
                    <a:pt x="16749" y="39596"/>
                  </a:cubicBezTo>
                  <a:cubicBezTo>
                    <a:pt x="20109" y="39596"/>
                    <a:pt x="23455" y="39316"/>
                    <a:pt x="26775" y="38758"/>
                  </a:cubicBezTo>
                  <a:cubicBezTo>
                    <a:pt x="27571" y="38625"/>
                    <a:pt x="28083" y="38360"/>
                    <a:pt x="28424" y="37961"/>
                  </a:cubicBezTo>
                  <a:cubicBezTo>
                    <a:pt x="28804" y="37525"/>
                    <a:pt x="28936" y="36900"/>
                    <a:pt x="28993" y="36046"/>
                  </a:cubicBezTo>
                  <a:cubicBezTo>
                    <a:pt x="29031" y="35269"/>
                    <a:pt x="29088" y="34472"/>
                    <a:pt x="29145" y="33695"/>
                  </a:cubicBezTo>
                  <a:cubicBezTo>
                    <a:pt x="29524" y="28272"/>
                    <a:pt x="29657" y="22830"/>
                    <a:pt x="29505" y="17369"/>
                  </a:cubicBezTo>
                  <a:cubicBezTo>
                    <a:pt x="29429" y="14639"/>
                    <a:pt x="29278" y="11927"/>
                    <a:pt x="29069" y="9216"/>
                  </a:cubicBezTo>
                  <a:cubicBezTo>
                    <a:pt x="28936" y="7320"/>
                    <a:pt x="28841" y="5329"/>
                    <a:pt x="27969" y="3603"/>
                  </a:cubicBezTo>
                  <a:cubicBezTo>
                    <a:pt x="27116" y="1916"/>
                    <a:pt x="25599" y="1043"/>
                    <a:pt x="23798" y="626"/>
                  </a:cubicBezTo>
                  <a:cubicBezTo>
                    <a:pt x="21873" y="181"/>
                    <a:pt x="19877" y="0"/>
                    <a:pt x="178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1"/>
            <p:cNvSpPr/>
            <p:nvPr/>
          </p:nvSpPr>
          <p:spPr>
            <a:xfrm>
              <a:off x="10832025" y="6830525"/>
              <a:ext cx="683125" cy="935925"/>
            </a:xfrm>
            <a:custGeom>
              <a:avLst/>
              <a:gdLst/>
              <a:ahLst/>
              <a:cxnLst/>
              <a:rect l="l" t="t" r="r" b="b"/>
              <a:pathLst>
                <a:path w="27325" h="37437" extrusionOk="0">
                  <a:moveTo>
                    <a:pt x="16539" y="1"/>
                  </a:moveTo>
                  <a:cubicBezTo>
                    <a:pt x="13870" y="1"/>
                    <a:pt x="11188" y="396"/>
                    <a:pt x="8590" y="955"/>
                  </a:cubicBezTo>
                  <a:cubicBezTo>
                    <a:pt x="6030" y="1505"/>
                    <a:pt x="4836" y="3970"/>
                    <a:pt x="4039" y="6245"/>
                  </a:cubicBezTo>
                  <a:cubicBezTo>
                    <a:pt x="2617" y="10322"/>
                    <a:pt x="2048" y="14797"/>
                    <a:pt x="1442" y="19044"/>
                  </a:cubicBezTo>
                  <a:cubicBezTo>
                    <a:pt x="683" y="24277"/>
                    <a:pt x="323" y="29530"/>
                    <a:pt x="19" y="34801"/>
                  </a:cubicBezTo>
                  <a:cubicBezTo>
                    <a:pt x="1" y="34991"/>
                    <a:pt x="1" y="35161"/>
                    <a:pt x="57" y="35351"/>
                  </a:cubicBezTo>
                  <a:cubicBezTo>
                    <a:pt x="57" y="35389"/>
                    <a:pt x="76" y="35427"/>
                    <a:pt x="95" y="35465"/>
                  </a:cubicBezTo>
                  <a:cubicBezTo>
                    <a:pt x="171" y="35559"/>
                    <a:pt x="266" y="35616"/>
                    <a:pt x="380" y="35673"/>
                  </a:cubicBezTo>
                  <a:cubicBezTo>
                    <a:pt x="1138" y="36090"/>
                    <a:pt x="2598" y="36147"/>
                    <a:pt x="3489" y="36318"/>
                  </a:cubicBezTo>
                  <a:cubicBezTo>
                    <a:pt x="4570" y="36526"/>
                    <a:pt x="5670" y="36716"/>
                    <a:pt x="6789" y="36887"/>
                  </a:cubicBezTo>
                  <a:cubicBezTo>
                    <a:pt x="8988" y="37190"/>
                    <a:pt x="11207" y="37361"/>
                    <a:pt x="13444" y="37418"/>
                  </a:cubicBezTo>
                  <a:cubicBezTo>
                    <a:pt x="13927" y="37430"/>
                    <a:pt x="14411" y="37436"/>
                    <a:pt x="14895" y="37436"/>
                  </a:cubicBezTo>
                  <a:cubicBezTo>
                    <a:pt x="16636" y="37436"/>
                    <a:pt x="18383" y="37357"/>
                    <a:pt x="20119" y="37209"/>
                  </a:cubicBezTo>
                  <a:cubicBezTo>
                    <a:pt x="21181" y="37114"/>
                    <a:pt x="22261" y="37019"/>
                    <a:pt x="23323" y="36906"/>
                  </a:cubicBezTo>
                  <a:cubicBezTo>
                    <a:pt x="23987" y="36830"/>
                    <a:pt x="26566" y="36849"/>
                    <a:pt x="26641" y="35958"/>
                  </a:cubicBezTo>
                  <a:cubicBezTo>
                    <a:pt x="27021" y="31085"/>
                    <a:pt x="27305" y="26230"/>
                    <a:pt x="27305" y="21357"/>
                  </a:cubicBezTo>
                  <a:cubicBezTo>
                    <a:pt x="27324" y="16332"/>
                    <a:pt x="27248" y="11194"/>
                    <a:pt x="26623" y="6207"/>
                  </a:cubicBezTo>
                  <a:cubicBezTo>
                    <a:pt x="26338" y="3894"/>
                    <a:pt x="25523" y="1732"/>
                    <a:pt x="23115" y="955"/>
                  </a:cubicBezTo>
                  <a:cubicBezTo>
                    <a:pt x="20970" y="274"/>
                    <a:pt x="18759" y="1"/>
                    <a:pt x="16539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1"/>
            <p:cNvSpPr/>
            <p:nvPr/>
          </p:nvSpPr>
          <p:spPr>
            <a:xfrm>
              <a:off x="11041550" y="6948875"/>
              <a:ext cx="300100" cy="327150"/>
            </a:xfrm>
            <a:custGeom>
              <a:avLst/>
              <a:gdLst/>
              <a:ahLst/>
              <a:cxnLst/>
              <a:rect l="l" t="t" r="r" b="b"/>
              <a:pathLst>
                <a:path w="12004" h="13086" extrusionOk="0">
                  <a:moveTo>
                    <a:pt x="8638" y="1"/>
                  </a:moveTo>
                  <a:cubicBezTo>
                    <a:pt x="8238" y="1"/>
                    <a:pt x="7846" y="22"/>
                    <a:pt x="7490" y="32"/>
                  </a:cubicBezTo>
                  <a:lnTo>
                    <a:pt x="4267" y="89"/>
                  </a:lnTo>
                  <a:cubicBezTo>
                    <a:pt x="4016" y="89"/>
                    <a:pt x="3756" y="83"/>
                    <a:pt x="3494" y="83"/>
                  </a:cubicBezTo>
                  <a:cubicBezTo>
                    <a:pt x="2805" y="83"/>
                    <a:pt x="2097" y="123"/>
                    <a:pt x="1480" y="411"/>
                  </a:cubicBezTo>
                  <a:cubicBezTo>
                    <a:pt x="190" y="1037"/>
                    <a:pt x="1" y="2459"/>
                    <a:pt x="133" y="3748"/>
                  </a:cubicBezTo>
                  <a:cubicBezTo>
                    <a:pt x="399" y="5815"/>
                    <a:pt x="968" y="7844"/>
                    <a:pt x="1802" y="9759"/>
                  </a:cubicBezTo>
                  <a:cubicBezTo>
                    <a:pt x="2295" y="10973"/>
                    <a:pt x="2977" y="12812"/>
                    <a:pt x="4475" y="13059"/>
                  </a:cubicBezTo>
                  <a:cubicBezTo>
                    <a:pt x="4587" y="13077"/>
                    <a:pt x="4695" y="13086"/>
                    <a:pt x="4801" y="13086"/>
                  </a:cubicBezTo>
                  <a:cubicBezTo>
                    <a:pt x="6223" y="13086"/>
                    <a:pt x="7127" y="11501"/>
                    <a:pt x="7851" y="10442"/>
                  </a:cubicBezTo>
                  <a:cubicBezTo>
                    <a:pt x="9424" y="8185"/>
                    <a:pt x="10714" y="5758"/>
                    <a:pt x="11681" y="3180"/>
                  </a:cubicBezTo>
                  <a:cubicBezTo>
                    <a:pt x="11965" y="2383"/>
                    <a:pt x="12003" y="1663"/>
                    <a:pt x="11453" y="980"/>
                  </a:cubicBezTo>
                  <a:cubicBezTo>
                    <a:pt x="10794" y="143"/>
                    <a:pt x="9688" y="1"/>
                    <a:pt x="86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1"/>
            <p:cNvSpPr/>
            <p:nvPr/>
          </p:nvSpPr>
          <p:spPr>
            <a:xfrm>
              <a:off x="11064775" y="6973600"/>
              <a:ext cx="257900" cy="274525"/>
            </a:xfrm>
            <a:custGeom>
              <a:avLst/>
              <a:gdLst/>
              <a:ahLst/>
              <a:cxnLst/>
              <a:rect l="l" t="t" r="r" b="b"/>
              <a:pathLst>
                <a:path w="10316" h="10981" extrusionOk="0">
                  <a:moveTo>
                    <a:pt x="6889" y="0"/>
                  </a:moveTo>
                  <a:cubicBezTo>
                    <a:pt x="5937" y="0"/>
                    <a:pt x="4974" y="58"/>
                    <a:pt x="4020" y="86"/>
                  </a:cubicBezTo>
                  <a:cubicBezTo>
                    <a:pt x="3983" y="86"/>
                    <a:pt x="3946" y="87"/>
                    <a:pt x="3908" y="87"/>
                  </a:cubicBezTo>
                  <a:cubicBezTo>
                    <a:pt x="3563" y="87"/>
                    <a:pt x="3173" y="68"/>
                    <a:pt x="2778" y="68"/>
                  </a:cubicBezTo>
                  <a:cubicBezTo>
                    <a:pt x="1624" y="68"/>
                    <a:pt x="429" y="230"/>
                    <a:pt x="209" y="1508"/>
                  </a:cubicBezTo>
                  <a:cubicBezTo>
                    <a:pt x="1" y="2684"/>
                    <a:pt x="418" y="3992"/>
                    <a:pt x="702" y="5111"/>
                  </a:cubicBezTo>
                  <a:cubicBezTo>
                    <a:pt x="1062" y="6514"/>
                    <a:pt x="1555" y="7879"/>
                    <a:pt x="2162" y="9187"/>
                  </a:cubicBezTo>
                  <a:cubicBezTo>
                    <a:pt x="2466" y="9851"/>
                    <a:pt x="2769" y="10572"/>
                    <a:pt x="3471" y="10875"/>
                  </a:cubicBezTo>
                  <a:cubicBezTo>
                    <a:pt x="3643" y="10948"/>
                    <a:pt x="3803" y="10980"/>
                    <a:pt x="3952" y="10980"/>
                  </a:cubicBezTo>
                  <a:cubicBezTo>
                    <a:pt x="4654" y="10980"/>
                    <a:pt x="5118" y="10259"/>
                    <a:pt x="5556" y="9680"/>
                  </a:cubicBezTo>
                  <a:cubicBezTo>
                    <a:pt x="6941" y="7784"/>
                    <a:pt x="8021" y="5679"/>
                    <a:pt x="9102" y="3594"/>
                  </a:cubicBezTo>
                  <a:cubicBezTo>
                    <a:pt x="9481" y="2873"/>
                    <a:pt x="10316" y="1811"/>
                    <a:pt x="9842" y="977"/>
                  </a:cubicBezTo>
                  <a:cubicBezTo>
                    <a:pt x="9519" y="351"/>
                    <a:pt x="8609" y="48"/>
                    <a:pt x="7946" y="29"/>
                  </a:cubicBezTo>
                  <a:cubicBezTo>
                    <a:pt x="7596" y="8"/>
                    <a:pt x="7243" y="0"/>
                    <a:pt x="6889" y="0"/>
                  </a:cubicBezTo>
                  <a:close/>
                </a:path>
              </a:pathLst>
            </a:custGeom>
            <a:solidFill>
              <a:srgbClr val="0E4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1"/>
            <p:cNvSpPr/>
            <p:nvPr/>
          </p:nvSpPr>
          <p:spPr>
            <a:xfrm>
              <a:off x="10959700" y="6691100"/>
              <a:ext cx="496650" cy="453775"/>
            </a:xfrm>
            <a:custGeom>
              <a:avLst/>
              <a:gdLst/>
              <a:ahLst/>
              <a:cxnLst/>
              <a:rect l="l" t="t" r="r" b="b"/>
              <a:pathLst>
                <a:path w="19866" h="18151" extrusionOk="0">
                  <a:moveTo>
                    <a:pt x="10607" y="0"/>
                  </a:moveTo>
                  <a:cubicBezTo>
                    <a:pt x="10448" y="0"/>
                    <a:pt x="10286" y="9"/>
                    <a:pt x="10120" y="28"/>
                  </a:cubicBezTo>
                  <a:cubicBezTo>
                    <a:pt x="7048" y="369"/>
                    <a:pt x="4526" y="3308"/>
                    <a:pt x="2933" y="5754"/>
                  </a:cubicBezTo>
                  <a:cubicBezTo>
                    <a:pt x="1208" y="8409"/>
                    <a:pt x="222" y="11462"/>
                    <a:pt x="51" y="14609"/>
                  </a:cubicBezTo>
                  <a:cubicBezTo>
                    <a:pt x="1" y="15762"/>
                    <a:pt x="407" y="16590"/>
                    <a:pt x="1476" y="16590"/>
                  </a:cubicBezTo>
                  <a:cubicBezTo>
                    <a:pt x="1621" y="16590"/>
                    <a:pt x="1778" y="16575"/>
                    <a:pt x="1947" y="16543"/>
                  </a:cubicBezTo>
                  <a:cubicBezTo>
                    <a:pt x="4166" y="16126"/>
                    <a:pt x="6384" y="15330"/>
                    <a:pt x="8584" y="14742"/>
                  </a:cubicBezTo>
                  <a:lnTo>
                    <a:pt x="8622" y="14723"/>
                  </a:lnTo>
                  <a:cubicBezTo>
                    <a:pt x="10233" y="14742"/>
                    <a:pt x="11826" y="15121"/>
                    <a:pt x="13267" y="15861"/>
                  </a:cubicBezTo>
                  <a:cubicBezTo>
                    <a:pt x="14405" y="16468"/>
                    <a:pt x="15334" y="17605"/>
                    <a:pt x="16548" y="18022"/>
                  </a:cubicBezTo>
                  <a:cubicBezTo>
                    <a:pt x="16790" y="18109"/>
                    <a:pt x="17040" y="18150"/>
                    <a:pt x="17287" y="18150"/>
                  </a:cubicBezTo>
                  <a:cubicBezTo>
                    <a:pt x="17909" y="18150"/>
                    <a:pt x="18511" y="17885"/>
                    <a:pt x="18918" y="17397"/>
                  </a:cubicBezTo>
                  <a:cubicBezTo>
                    <a:pt x="19562" y="16657"/>
                    <a:pt x="19866" y="15709"/>
                    <a:pt x="19790" y="14742"/>
                  </a:cubicBezTo>
                  <a:cubicBezTo>
                    <a:pt x="19752" y="13547"/>
                    <a:pt x="19335" y="12315"/>
                    <a:pt x="19032" y="11253"/>
                  </a:cubicBezTo>
                  <a:cubicBezTo>
                    <a:pt x="18387" y="9016"/>
                    <a:pt x="17477" y="6873"/>
                    <a:pt x="16339" y="4844"/>
                  </a:cubicBezTo>
                  <a:cubicBezTo>
                    <a:pt x="15084" y="2693"/>
                    <a:pt x="13355" y="0"/>
                    <a:pt x="106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61"/>
            <p:cNvSpPr/>
            <p:nvPr/>
          </p:nvSpPr>
          <p:spPr>
            <a:xfrm>
              <a:off x="10983250" y="6716150"/>
              <a:ext cx="444375" cy="402300"/>
            </a:xfrm>
            <a:custGeom>
              <a:avLst/>
              <a:gdLst/>
              <a:ahLst/>
              <a:cxnLst/>
              <a:rect l="l" t="t" r="r" b="b"/>
              <a:pathLst>
                <a:path w="17775" h="16092" extrusionOk="0">
                  <a:moveTo>
                    <a:pt x="9637" y="0"/>
                  </a:moveTo>
                  <a:cubicBezTo>
                    <a:pt x="8117" y="0"/>
                    <a:pt x="6669" y="1023"/>
                    <a:pt x="5594" y="2022"/>
                  </a:cubicBezTo>
                  <a:cubicBezTo>
                    <a:pt x="3167" y="4278"/>
                    <a:pt x="1441" y="7198"/>
                    <a:pt x="607" y="10403"/>
                  </a:cubicBezTo>
                  <a:cubicBezTo>
                    <a:pt x="398" y="11256"/>
                    <a:pt x="247" y="12128"/>
                    <a:pt x="152" y="13020"/>
                  </a:cubicBezTo>
                  <a:cubicBezTo>
                    <a:pt x="133" y="13285"/>
                    <a:pt x="0" y="14138"/>
                    <a:pt x="133" y="14347"/>
                  </a:cubicBezTo>
                  <a:cubicBezTo>
                    <a:pt x="221" y="14498"/>
                    <a:pt x="396" y="14550"/>
                    <a:pt x="604" y="14550"/>
                  </a:cubicBezTo>
                  <a:cubicBezTo>
                    <a:pt x="1025" y="14550"/>
                    <a:pt x="1580" y="14334"/>
                    <a:pt x="1821" y="14271"/>
                  </a:cubicBezTo>
                  <a:cubicBezTo>
                    <a:pt x="3717" y="13759"/>
                    <a:pt x="5708" y="12963"/>
                    <a:pt x="7680" y="12811"/>
                  </a:cubicBezTo>
                  <a:cubicBezTo>
                    <a:pt x="7877" y="12797"/>
                    <a:pt x="8073" y="12790"/>
                    <a:pt x="8269" y="12790"/>
                  </a:cubicBezTo>
                  <a:cubicBezTo>
                    <a:pt x="9933" y="12790"/>
                    <a:pt x="11530" y="13286"/>
                    <a:pt x="12989" y="14100"/>
                  </a:cubicBezTo>
                  <a:cubicBezTo>
                    <a:pt x="13880" y="14574"/>
                    <a:pt x="14563" y="15295"/>
                    <a:pt x="15416" y="15788"/>
                  </a:cubicBezTo>
                  <a:cubicBezTo>
                    <a:pt x="15776" y="15999"/>
                    <a:pt x="16080" y="16092"/>
                    <a:pt x="16335" y="16092"/>
                  </a:cubicBezTo>
                  <a:cubicBezTo>
                    <a:pt x="17775" y="16092"/>
                    <a:pt x="17685" y="13152"/>
                    <a:pt x="17540" y="11977"/>
                  </a:cubicBezTo>
                  <a:cubicBezTo>
                    <a:pt x="17160" y="9094"/>
                    <a:pt x="15738" y="6421"/>
                    <a:pt x="14297" y="3994"/>
                  </a:cubicBezTo>
                  <a:cubicBezTo>
                    <a:pt x="13444" y="2553"/>
                    <a:pt x="12382" y="770"/>
                    <a:pt x="10714" y="183"/>
                  </a:cubicBezTo>
                  <a:cubicBezTo>
                    <a:pt x="10353" y="56"/>
                    <a:pt x="9993" y="0"/>
                    <a:pt x="9637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61"/>
            <p:cNvSpPr/>
            <p:nvPr/>
          </p:nvSpPr>
          <p:spPr>
            <a:xfrm>
              <a:off x="11377650" y="6593100"/>
              <a:ext cx="148400" cy="153325"/>
            </a:xfrm>
            <a:custGeom>
              <a:avLst/>
              <a:gdLst/>
              <a:ahLst/>
              <a:cxnLst/>
              <a:rect l="l" t="t" r="r" b="b"/>
              <a:pathLst>
                <a:path w="5936" h="6133" extrusionOk="0">
                  <a:moveTo>
                    <a:pt x="3164" y="0"/>
                  </a:moveTo>
                  <a:cubicBezTo>
                    <a:pt x="3115" y="0"/>
                    <a:pt x="3065" y="1"/>
                    <a:pt x="3015" y="4"/>
                  </a:cubicBezTo>
                  <a:cubicBezTo>
                    <a:pt x="2920" y="4"/>
                    <a:pt x="2826" y="23"/>
                    <a:pt x="2750" y="23"/>
                  </a:cubicBezTo>
                  <a:cubicBezTo>
                    <a:pt x="2029" y="137"/>
                    <a:pt x="1347" y="478"/>
                    <a:pt x="872" y="1028"/>
                  </a:cubicBezTo>
                  <a:cubicBezTo>
                    <a:pt x="285" y="1654"/>
                    <a:pt x="0" y="2507"/>
                    <a:pt x="38" y="3360"/>
                  </a:cubicBezTo>
                  <a:cubicBezTo>
                    <a:pt x="76" y="4156"/>
                    <a:pt x="455" y="4915"/>
                    <a:pt x="1062" y="5446"/>
                  </a:cubicBezTo>
                  <a:cubicBezTo>
                    <a:pt x="1575" y="5888"/>
                    <a:pt x="2220" y="6132"/>
                    <a:pt x="2905" y="6132"/>
                  </a:cubicBezTo>
                  <a:cubicBezTo>
                    <a:pt x="2954" y="6132"/>
                    <a:pt x="3003" y="6131"/>
                    <a:pt x="3053" y="6128"/>
                  </a:cubicBezTo>
                  <a:lnTo>
                    <a:pt x="3034" y="6128"/>
                  </a:lnTo>
                  <a:cubicBezTo>
                    <a:pt x="3887" y="6110"/>
                    <a:pt x="4665" y="5673"/>
                    <a:pt x="5177" y="4991"/>
                  </a:cubicBezTo>
                  <a:cubicBezTo>
                    <a:pt x="5613" y="4365"/>
                    <a:pt x="5878" y="3626"/>
                    <a:pt x="5916" y="2867"/>
                  </a:cubicBezTo>
                  <a:cubicBezTo>
                    <a:pt x="5935" y="2469"/>
                    <a:pt x="5897" y="2071"/>
                    <a:pt x="5784" y="1710"/>
                  </a:cubicBezTo>
                  <a:cubicBezTo>
                    <a:pt x="5651" y="1293"/>
                    <a:pt x="5404" y="933"/>
                    <a:pt x="5063" y="668"/>
                  </a:cubicBezTo>
                  <a:cubicBezTo>
                    <a:pt x="4515" y="243"/>
                    <a:pt x="3851" y="0"/>
                    <a:pt x="31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61"/>
            <p:cNvSpPr/>
            <p:nvPr/>
          </p:nvSpPr>
          <p:spPr>
            <a:xfrm>
              <a:off x="11396600" y="6615800"/>
              <a:ext cx="109050" cy="107800"/>
            </a:xfrm>
            <a:custGeom>
              <a:avLst/>
              <a:gdLst/>
              <a:ahLst/>
              <a:cxnLst/>
              <a:rect l="l" t="t" r="r" b="b"/>
              <a:pathLst>
                <a:path w="4362" h="4312" extrusionOk="0">
                  <a:moveTo>
                    <a:pt x="2407" y="1"/>
                  </a:moveTo>
                  <a:cubicBezTo>
                    <a:pt x="2307" y="1"/>
                    <a:pt x="2206" y="9"/>
                    <a:pt x="2105" y="25"/>
                  </a:cubicBezTo>
                  <a:cubicBezTo>
                    <a:pt x="1518" y="139"/>
                    <a:pt x="1006" y="461"/>
                    <a:pt x="664" y="935"/>
                  </a:cubicBezTo>
                  <a:cubicBezTo>
                    <a:pt x="1" y="1807"/>
                    <a:pt x="1" y="3002"/>
                    <a:pt x="816" y="3779"/>
                  </a:cubicBezTo>
                  <a:cubicBezTo>
                    <a:pt x="1192" y="4138"/>
                    <a:pt x="1671" y="4312"/>
                    <a:pt x="2147" y="4312"/>
                  </a:cubicBezTo>
                  <a:cubicBezTo>
                    <a:pt x="2728" y="4312"/>
                    <a:pt x="3304" y="4052"/>
                    <a:pt x="3679" y="3552"/>
                  </a:cubicBezTo>
                  <a:cubicBezTo>
                    <a:pt x="3983" y="3116"/>
                    <a:pt x="4172" y="2642"/>
                    <a:pt x="4248" y="2130"/>
                  </a:cubicBezTo>
                  <a:cubicBezTo>
                    <a:pt x="4362" y="1523"/>
                    <a:pt x="4172" y="916"/>
                    <a:pt x="3717" y="499"/>
                  </a:cubicBezTo>
                  <a:cubicBezTo>
                    <a:pt x="3356" y="185"/>
                    <a:pt x="2890" y="1"/>
                    <a:pt x="2407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1"/>
            <p:cNvSpPr/>
            <p:nvPr/>
          </p:nvSpPr>
          <p:spPr>
            <a:xfrm>
              <a:off x="10923050" y="6517700"/>
              <a:ext cx="148875" cy="153350"/>
            </a:xfrm>
            <a:custGeom>
              <a:avLst/>
              <a:gdLst/>
              <a:ahLst/>
              <a:cxnLst/>
              <a:rect l="l" t="t" r="r" b="b"/>
              <a:pathLst>
                <a:path w="5955" h="6134" extrusionOk="0">
                  <a:moveTo>
                    <a:pt x="3174" y="1"/>
                  </a:moveTo>
                  <a:cubicBezTo>
                    <a:pt x="3121" y="1"/>
                    <a:pt x="3068" y="2"/>
                    <a:pt x="3015" y="5"/>
                  </a:cubicBezTo>
                  <a:cubicBezTo>
                    <a:pt x="2939" y="5"/>
                    <a:pt x="2844" y="24"/>
                    <a:pt x="2750" y="24"/>
                  </a:cubicBezTo>
                  <a:cubicBezTo>
                    <a:pt x="2029" y="119"/>
                    <a:pt x="1346" y="479"/>
                    <a:pt x="853" y="1010"/>
                  </a:cubicBezTo>
                  <a:cubicBezTo>
                    <a:pt x="285" y="1655"/>
                    <a:pt x="0" y="2489"/>
                    <a:pt x="38" y="3342"/>
                  </a:cubicBezTo>
                  <a:cubicBezTo>
                    <a:pt x="76" y="4158"/>
                    <a:pt x="455" y="4916"/>
                    <a:pt x="1062" y="5447"/>
                  </a:cubicBezTo>
                  <a:cubicBezTo>
                    <a:pt x="1575" y="5889"/>
                    <a:pt x="2220" y="6133"/>
                    <a:pt x="2905" y="6133"/>
                  </a:cubicBezTo>
                  <a:cubicBezTo>
                    <a:pt x="2954" y="6133"/>
                    <a:pt x="3003" y="6132"/>
                    <a:pt x="3053" y="6130"/>
                  </a:cubicBezTo>
                  <a:cubicBezTo>
                    <a:pt x="3906" y="6092"/>
                    <a:pt x="4684" y="5675"/>
                    <a:pt x="5177" y="4992"/>
                  </a:cubicBezTo>
                  <a:cubicBezTo>
                    <a:pt x="5632" y="4366"/>
                    <a:pt x="5878" y="3627"/>
                    <a:pt x="5935" y="2849"/>
                  </a:cubicBezTo>
                  <a:cubicBezTo>
                    <a:pt x="5954" y="2470"/>
                    <a:pt x="5897" y="2072"/>
                    <a:pt x="5783" y="1693"/>
                  </a:cubicBezTo>
                  <a:cubicBezTo>
                    <a:pt x="5651" y="1294"/>
                    <a:pt x="5404" y="934"/>
                    <a:pt x="5082" y="650"/>
                  </a:cubicBezTo>
                  <a:cubicBezTo>
                    <a:pt x="4536" y="227"/>
                    <a:pt x="3860" y="1"/>
                    <a:pt x="31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1"/>
            <p:cNvSpPr/>
            <p:nvPr/>
          </p:nvSpPr>
          <p:spPr>
            <a:xfrm>
              <a:off x="10942475" y="6540125"/>
              <a:ext cx="109050" cy="108075"/>
            </a:xfrm>
            <a:custGeom>
              <a:avLst/>
              <a:gdLst/>
              <a:ahLst/>
              <a:cxnLst/>
              <a:rect l="l" t="t" r="r" b="b"/>
              <a:pathLst>
                <a:path w="4362" h="4323" extrusionOk="0">
                  <a:moveTo>
                    <a:pt x="2360" y="1"/>
                  </a:moveTo>
                  <a:cubicBezTo>
                    <a:pt x="2269" y="1"/>
                    <a:pt x="2177" y="6"/>
                    <a:pt x="2086" y="18"/>
                  </a:cubicBezTo>
                  <a:cubicBezTo>
                    <a:pt x="1517" y="132"/>
                    <a:pt x="1006" y="473"/>
                    <a:pt x="645" y="947"/>
                  </a:cubicBezTo>
                  <a:cubicBezTo>
                    <a:pt x="1" y="1820"/>
                    <a:pt x="1" y="3014"/>
                    <a:pt x="797" y="3792"/>
                  </a:cubicBezTo>
                  <a:cubicBezTo>
                    <a:pt x="1171" y="4148"/>
                    <a:pt x="1647" y="4322"/>
                    <a:pt x="2121" y="4322"/>
                  </a:cubicBezTo>
                  <a:cubicBezTo>
                    <a:pt x="2704" y="4322"/>
                    <a:pt x="3283" y="4058"/>
                    <a:pt x="3660" y="3545"/>
                  </a:cubicBezTo>
                  <a:cubicBezTo>
                    <a:pt x="3964" y="3128"/>
                    <a:pt x="4153" y="2635"/>
                    <a:pt x="4229" y="2142"/>
                  </a:cubicBezTo>
                  <a:cubicBezTo>
                    <a:pt x="4362" y="1535"/>
                    <a:pt x="4153" y="928"/>
                    <a:pt x="3717" y="511"/>
                  </a:cubicBezTo>
                  <a:cubicBezTo>
                    <a:pt x="3348" y="175"/>
                    <a:pt x="2858" y="1"/>
                    <a:pt x="2360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1"/>
            <p:cNvSpPr/>
            <p:nvPr/>
          </p:nvSpPr>
          <p:spPr>
            <a:xfrm>
              <a:off x="10975650" y="6102750"/>
              <a:ext cx="537600" cy="1042325"/>
            </a:xfrm>
            <a:custGeom>
              <a:avLst/>
              <a:gdLst/>
              <a:ahLst/>
              <a:cxnLst/>
              <a:rect l="l" t="t" r="r" b="b"/>
              <a:pathLst>
                <a:path w="21504" h="41693" extrusionOk="0">
                  <a:moveTo>
                    <a:pt x="11263" y="1"/>
                  </a:moveTo>
                  <a:cubicBezTo>
                    <a:pt x="11111" y="1"/>
                    <a:pt x="10960" y="4"/>
                    <a:pt x="10809" y="12"/>
                  </a:cubicBezTo>
                  <a:cubicBezTo>
                    <a:pt x="9937" y="50"/>
                    <a:pt x="9083" y="220"/>
                    <a:pt x="8268" y="524"/>
                  </a:cubicBezTo>
                  <a:cubicBezTo>
                    <a:pt x="8192" y="543"/>
                    <a:pt x="8154" y="562"/>
                    <a:pt x="8097" y="581"/>
                  </a:cubicBezTo>
                  <a:lnTo>
                    <a:pt x="7927" y="618"/>
                  </a:lnTo>
                  <a:cubicBezTo>
                    <a:pt x="2618" y="2363"/>
                    <a:pt x="1006" y="8696"/>
                    <a:pt x="532" y="12318"/>
                  </a:cubicBezTo>
                  <a:cubicBezTo>
                    <a:pt x="1" y="16319"/>
                    <a:pt x="361" y="19504"/>
                    <a:pt x="1613" y="22045"/>
                  </a:cubicBezTo>
                  <a:cubicBezTo>
                    <a:pt x="2011" y="22860"/>
                    <a:pt x="2523" y="23581"/>
                    <a:pt x="3130" y="24226"/>
                  </a:cubicBezTo>
                  <a:cubicBezTo>
                    <a:pt x="3414" y="24529"/>
                    <a:pt x="3698" y="24813"/>
                    <a:pt x="4021" y="25079"/>
                  </a:cubicBezTo>
                  <a:cubicBezTo>
                    <a:pt x="4248" y="25249"/>
                    <a:pt x="4627" y="25382"/>
                    <a:pt x="4760" y="25648"/>
                  </a:cubicBezTo>
                  <a:cubicBezTo>
                    <a:pt x="4874" y="25894"/>
                    <a:pt x="4779" y="26273"/>
                    <a:pt x="4760" y="26539"/>
                  </a:cubicBezTo>
                  <a:cubicBezTo>
                    <a:pt x="4684" y="27165"/>
                    <a:pt x="4684" y="27809"/>
                    <a:pt x="4571" y="28416"/>
                  </a:cubicBezTo>
                  <a:cubicBezTo>
                    <a:pt x="4438" y="29080"/>
                    <a:pt x="4362" y="29724"/>
                    <a:pt x="4305" y="30388"/>
                  </a:cubicBezTo>
                  <a:cubicBezTo>
                    <a:pt x="4267" y="30691"/>
                    <a:pt x="4248" y="30995"/>
                    <a:pt x="4248" y="31298"/>
                  </a:cubicBezTo>
                  <a:cubicBezTo>
                    <a:pt x="4248" y="31677"/>
                    <a:pt x="4248" y="32038"/>
                    <a:pt x="4229" y="32417"/>
                  </a:cubicBezTo>
                  <a:cubicBezTo>
                    <a:pt x="4116" y="34123"/>
                    <a:pt x="3983" y="35868"/>
                    <a:pt x="4229" y="37556"/>
                  </a:cubicBezTo>
                  <a:cubicBezTo>
                    <a:pt x="4419" y="39016"/>
                    <a:pt x="5405" y="40988"/>
                    <a:pt x="6789" y="41594"/>
                  </a:cubicBezTo>
                  <a:cubicBezTo>
                    <a:pt x="6944" y="41661"/>
                    <a:pt x="7105" y="41692"/>
                    <a:pt x="7270" y="41692"/>
                  </a:cubicBezTo>
                  <a:cubicBezTo>
                    <a:pt x="10118" y="41692"/>
                    <a:pt x="14336" y="32357"/>
                    <a:pt x="14336" y="32303"/>
                  </a:cubicBezTo>
                  <a:cubicBezTo>
                    <a:pt x="14336" y="31241"/>
                    <a:pt x="14412" y="30161"/>
                    <a:pt x="14544" y="29099"/>
                  </a:cubicBezTo>
                  <a:cubicBezTo>
                    <a:pt x="14601" y="28587"/>
                    <a:pt x="14677" y="28056"/>
                    <a:pt x="14772" y="27506"/>
                  </a:cubicBezTo>
                  <a:cubicBezTo>
                    <a:pt x="14829" y="27240"/>
                    <a:pt x="14867" y="26975"/>
                    <a:pt x="14924" y="26728"/>
                  </a:cubicBezTo>
                  <a:lnTo>
                    <a:pt x="14962" y="26577"/>
                  </a:lnTo>
                  <a:cubicBezTo>
                    <a:pt x="14999" y="26292"/>
                    <a:pt x="15018" y="26217"/>
                    <a:pt x="15246" y="26103"/>
                  </a:cubicBezTo>
                  <a:cubicBezTo>
                    <a:pt x="15606" y="25913"/>
                    <a:pt x="15966" y="25705"/>
                    <a:pt x="16308" y="25477"/>
                  </a:cubicBezTo>
                  <a:cubicBezTo>
                    <a:pt x="17294" y="24794"/>
                    <a:pt x="18147" y="23903"/>
                    <a:pt x="18773" y="22860"/>
                  </a:cubicBezTo>
                  <a:cubicBezTo>
                    <a:pt x="20119" y="20661"/>
                    <a:pt x="20953" y="17760"/>
                    <a:pt x="21257" y="14214"/>
                  </a:cubicBezTo>
                  <a:cubicBezTo>
                    <a:pt x="21503" y="11427"/>
                    <a:pt x="21257" y="8943"/>
                    <a:pt x="20536" y="6800"/>
                  </a:cubicBezTo>
                  <a:cubicBezTo>
                    <a:pt x="19588" y="4051"/>
                    <a:pt x="17768" y="1965"/>
                    <a:pt x="15398" y="903"/>
                  </a:cubicBezTo>
                  <a:cubicBezTo>
                    <a:pt x="14095" y="320"/>
                    <a:pt x="12684" y="1"/>
                    <a:pt x="112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1"/>
            <p:cNvSpPr/>
            <p:nvPr/>
          </p:nvSpPr>
          <p:spPr>
            <a:xfrm>
              <a:off x="11003150" y="6124225"/>
              <a:ext cx="484025" cy="987850"/>
            </a:xfrm>
            <a:custGeom>
              <a:avLst/>
              <a:gdLst/>
              <a:ahLst/>
              <a:cxnLst/>
              <a:rect l="l" t="t" r="r" b="b"/>
              <a:pathLst>
                <a:path w="19361" h="39514" extrusionOk="0">
                  <a:moveTo>
                    <a:pt x="9925" y="1"/>
                  </a:moveTo>
                  <a:cubicBezTo>
                    <a:pt x="8842" y="1"/>
                    <a:pt x="7772" y="216"/>
                    <a:pt x="6770" y="708"/>
                  </a:cubicBezTo>
                  <a:cubicBezTo>
                    <a:pt x="6637" y="783"/>
                    <a:pt x="6561" y="802"/>
                    <a:pt x="6353" y="916"/>
                  </a:cubicBezTo>
                  <a:cubicBezTo>
                    <a:pt x="1897" y="2945"/>
                    <a:pt x="437" y="8880"/>
                    <a:pt x="152" y="13336"/>
                  </a:cubicBezTo>
                  <a:cubicBezTo>
                    <a:pt x="1" y="15744"/>
                    <a:pt x="133" y="18285"/>
                    <a:pt x="1119" y="20522"/>
                  </a:cubicBezTo>
                  <a:cubicBezTo>
                    <a:pt x="1499" y="21357"/>
                    <a:pt x="2011" y="22115"/>
                    <a:pt x="2655" y="22779"/>
                  </a:cubicBezTo>
                  <a:cubicBezTo>
                    <a:pt x="3281" y="23423"/>
                    <a:pt x="4134" y="23784"/>
                    <a:pt x="4419" y="24694"/>
                  </a:cubicBezTo>
                  <a:cubicBezTo>
                    <a:pt x="4684" y="25509"/>
                    <a:pt x="4513" y="26400"/>
                    <a:pt x="4419" y="27197"/>
                  </a:cubicBezTo>
                  <a:cubicBezTo>
                    <a:pt x="4324" y="28107"/>
                    <a:pt x="4096" y="28979"/>
                    <a:pt x="4020" y="29889"/>
                  </a:cubicBezTo>
                  <a:cubicBezTo>
                    <a:pt x="3926" y="30818"/>
                    <a:pt x="3907" y="31748"/>
                    <a:pt x="3907" y="32696"/>
                  </a:cubicBezTo>
                  <a:cubicBezTo>
                    <a:pt x="3888" y="34099"/>
                    <a:pt x="3983" y="35483"/>
                    <a:pt x="4248" y="36848"/>
                  </a:cubicBezTo>
                  <a:cubicBezTo>
                    <a:pt x="4438" y="37796"/>
                    <a:pt x="4798" y="39124"/>
                    <a:pt x="5822" y="39484"/>
                  </a:cubicBezTo>
                  <a:cubicBezTo>
                    <a:pt x="5877" y="39504"/>
                    <a:pt x="5936" y="39514"/>
                    <a:pt x="5999" y="39514"/>
                  </a:cubicBezTo>
                  <a:cubicBezTo>
                    <a:pt x="7606" y="39514"/>
                    <a:pt x="11870" y="33260"/>
                    <a:pt x="12326" y="31217"/>
                  </a:cubicBezTo>
                  <a:cubicBezTo>
                    <a:pt x="12345" y="29453"/>
                    <a:pt x="12534" y="27709"/>
                    <a:pt x="12876" y="25964"/>
                  </a:cubicBezTo>
                  <a:cubicBezTo>
                    <a:pt x="12876" y="25964"/>
                    <a:pt x="12894" y="25945"/>
                    <a:pt x="12894" y="25945"/>
                  </a:cubicBezTo>
                  <a:cubicBezTo>
                    <a:pt x="12970" y="25623"/>
                    <a:pt x="13065" y="25320"/>
                    <a:pt x="13198" y="25016"/>
                  </a:cubicBezTo>
                  <a:cubicBezTo>
                    <a:pt x="13255" y="24921"/>
                    <a:pt x="13312" y="24827"/>
                    <a:pt x="13387" y="24732"/>
                  </a:cubicBezTo>
                  <a:cubicBezTo>
                    <a:pt x="13482" y="24637"/>
                    <a:pt x="13577" y="24542"/>
                    <a:pt x="13691" y="24466"/>
                  </a:cubicBezTo>
                  <a:cubicBezTo>
                    <a:pt x="15682" y="23442"/>
                    <a:pt x="17009" y="21717"/>
                    <a:pt x="17824" y="19612"/>
                  </a:cubicBezTo>
                  <a:cubicBezTo>
                    <a:pt x="18810" y="17014"/>
                    <a:pt x="19322" y="14246"/>
                    <a:pt x="19341" y="11478"/>
                  </a:cubicBezTo>
                  <a:cubicBezTo>
                    <a:pt x="19360" y="9278"/>
                    <a:pt x="19019" y="7022"/>
                    <a:pt x="18071" y="5012"/>
                  </a:cubicBezTo>
                  <a:cubicBezTo>
                    <a:pt x="17123" y="2983"/>
                    <a:pt x="15397" y="1390"/>
                    <a:pt x="13293" y="632"/>
                  </a:cubicBezTo>
                  <a:cubicBezTo>
                    <a:pt x="12199" y="235"/>
                    <a:pt x="11055" y="1"/>
                    <a:pt x="9925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1"/>
            <p:cNvSpPr/>
            <p:nvPr/>
          </p:nvSpPr>
          <p:spPr>
            <a:xfrm>
              <a:off x="11006000" y="6124225"/>
              <a:ext cx="481650" cy="373625"/>
            </a:xfrm>
            <a:custGeom>
              <a:avLst/>
              <a:gdLst/>
              <a:ahLst/>
              <a:cxnLst/>
              <a:rect l="l" t="t" r="r" b="b"/>
              <a:pathLst>
                <a:path w="19266" h="14945" extrusionOk="0">
                  <a:moveTo>
                    <a:pt x="9819" y="1"/>
                  </a:moveTo>
                  <a:cubicBezTo>
                    <a:pt x="8738" y="1"/>
                    <a:pt x="7667" y="216"/>
                    <a:pt x="6656" y="708"/>
                  </a:cubicBezTo>
                  <a:cubicBezTo>
                    <a:pt x="6523" y="764"/>
                    <a:pt x="6447" y="802"/>
                    <a:pt x="6258" y="916"/>
                  </a:cubicBezTo>
                  <a:cubicBezTo>
                    <a:pt x="1783" y="2945"/>
                    <a:pt x="323" y="8880"/>
                    <a:pt x="38" y="13336"/>
                  </a:cubicBezTo>
                  <a:cubicBezTo>
                    <a:pt x="19" y="13639"/>
                    <a:pt x="0" y="13943"/>
                    <a:pt x="0" y="14246"/>
                  </a:cubicBezTo>
                  <a:cubicBezTo>
                    <a:pt x="211" y="14296"/>
                    <a:pt x="419" y="14319"/>
                    <a:pt x="622" y="14319"/>
                  </a:cubicBezTo>
                  <a:cubicBezTo>
                    <a:pt x="2284" y="14319"/>
                    <a:pt x="3608" y="12746"/>
                    <a:pt x="3186" y="11023"/>
                  </a:cubicBezTo>
                  <a:lnTo>
                    <a:pt x="3186" y="11023"/>
                  </a:lnTo>
                  <a:cubicBezTo>
                    <a:pt x="3205" y="11025"/>
                    <a:pt x="3224" y="11025"/>
                    <a:pt x="3243" y="11025"/>
                  </a:cubicBezTo>
                  <a:cubicBezTo>
                    <a:pt x="3413" y="11025"/>
                    <a:pt x="3577" y="10950"/>
                    <a:pt x="3679" y="10814"/>
                  </a:cubicBezTo>
                  <a:cubicBezTo>
                    <a:pt x="5423" y="8444"/>
                    <a:pt x="7357" y="6206"/>
                    <a:pt x="9443" y="4140"/>
                  </a:cubicBezTo>
                  <a:lnTo>
                    <a:pt x="11586" y="8292"/>
                  </a:lnTo>
                  <a:cubicBezTo>
                    <a:pt x="12363" y="9771"/>
                    <a:pt x="13027" y="11364"/>
                    <a:pt x="14013" y="12710"/>
                  </a:cubicBezTo>
                  <a:cubicBezTo>
                    <a:pt x="14921" y="13936"/>
                    <a:pt x="16385" y="14945"/>
                    <a:pt x="17875" y="14945"/>
                  </a:cubicBezTo>
                  <a:cubicBezTo>
                    <a:pt x="18251" y="14945"/>
                    <a:pt x="18629" y="14881"/>
                    <a:pt x="19000" y="14739"/>
                  </a:cubicBezTo>
                  <a:cubicBezTo>
                    <a:pt x="19152" y="13658"/>
                    <a:pt x="19246" y="12577"/>
                    <a:pt x="19246" y="11478"/>
                  </a:cubicBezTo>
                  <a:cubicBezTo>
                    <a:pt x="19265" y="9278"/>
                    <a:pt x="18924" y="7022"/>
                    <a:pt x="17976" y="5012"/>
                  </a:cubicBezTo>
                  <a:cubicBezTo>
                    <a:pt x="17028" y="2983"/>
                    <a:pt x="15302" y="1390"/>
                    <a:pt x="13179" y="632"/>
                  </a:cubicBezTo>
                  <a:cubicBezTo>
                    <a:pt x="12085" y="235"/>
                    <a:pt x="10946" y="1"/>
                    <a:pt x="9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1"/>
            <p:cNvSpPr/>
            <p:nvPr/>
          </p:nvSpPr>
          <p:spPr>
            <a:xfrm>
              <a:off x="11100800" y="6722125"/>
              <a:ext cx="181575" cy="267225"/>
            </a:xfrm>
            <a:custGeom>
              <a:avLst/>
              <a:gdLst/>
              <a:ahLst/>
              <a:cxnLst/>
              <a:rect l="l" t="t" r="r" b="b"/>
              <a:pathLst>
                <a:path w="7263" h="10689" extrusionOk="0">
                  <a:moveTo>
                    <a:pt x="39" y="0"/>
                  </a:moveTo>
                  <a:cubicBezTo>
                    <a:pt x="266" y="228"/>
                    <a:pt x="418" y="493"/>
                    <a:pt x="513" y="778"/>
                  </a:cubicBezTo>
                  <a:cubicBezTo>
                    <a:pt x="778" y="1593"/>
                    <a:pt x="607" y="2484"/>
                    <a:pt x="513" y="3281"/>
                  </a:cubicBezTo>
                  <a:cubicBezTo>
                    <a:pt x="418" y="4191"/>
                    <a:pt x="190" y="5063"/>
                    <a:pt x="114" y="5973"/>
                  </a:cubicBezTo>
                  <a:cubicBezTo>
                    <a:pt x="20" y="6902"/>
                    <a:pt x="1" y="7832"/>
                    <a:pt x="1" y="8780"/>
                  </a:cubicBezTo>
                  <a:cubicBezTo>
                    <a:pt x="1" y="9330"/>
                    <a:pt x="20" y="9898"/>
                    <a:pt x="39" y="10448"/>
                  </a:cubicBezTo>
                  <a:cubicBezTo>
                    <a:pt x="372" y="10604"/>
                    <a:pt x="726" y="10689"/>
                    <a:pt x="1086" y="10689"/>
                  </a:cubicBezTo>
                  <a:cubicBezTo>
                    <a:pt x="1688" y="10689"/>
                    <a:pt x="2306" y="10452"/>
                    <a:pt x="2864" y="9917"/>
                  </a:cubicBezTo>
                  <a:cubicBezTo>
                    <a:pt x="4058" y="8780"/>
                    <a:pt x="4969" y="7225"/>
                    <a:pt x="5727" y="5784"/>
                  </a:cubicBezTo>
                  <a:cubicBezTo>
                    <a:pt x="6201" y="4893"/>
                    <a:pt x="7263" y="3281"/>
                    <a:pt x="7054" y="2200"/>
                  </a:cubicBezTo>
                  <a:cubicBezTo>
                    <a:pt x="6865" y="1119"/>
                    <a:pt x="5556" y="1309"/>
                    <a:pt x="4703" y="1176"/>
                  </a:cubicBezTo>
                  <a:cubicBezTo>
                    <a:pt x="3110" y="930"/>
                    <a:pt x="1556" y="531"/>
                    <a:pt x="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1"/>
            <p:cNvSpPr/>
            <p:nvPr/>
          </p:nvSpPr>
          <p:spPr>
            <a:xfrm>
              <a:off x="10949125" y="6087225"/>
              <a:ext cx="589250" cy="521275"/>
            </a:xfrm>
            <a:custGeom>
              <a:avLst/>
              <a:gdLst/>
              <a:ahLst/>
              <a:cxnLst/>
              <a:rect l="l" t="t" r="r" b="b"/>
              <a:pathLst>
                <a:path w="23570" h="20851" extrusionOk="0">
                  <a:moveTo>
                    <a:pt x="8519" y="0"/>
                  </a:moveTo>
                  <a:cubicBezTo>
                    <a:pt x="5461" y="0"/>
                    <a:pt x="2390" y="751"/>
                    <a:pt x="948" y="3742"/>
                  </a:cubicBezTo>
                  <a:cubicBezTo>
                    <a:pt x="38" y="5620"/>
                    <a:pt x="0" y="7838"/>
                    <a:pt x="95" y="9886"/>
                  </a:cubicBezTo>
                  <a:cubicBezTo>
                    <a:pt x="209" y="12389"/>
                    <a:pt x="664" y="14873"/>
                    <a:pt x="1441" y="17262"/>
                  </a:cubicBezTo>
                  <a:cubicBezTo>
                    <a:pt x="1397" y="17558"/>
                    <a:pt x="1664" y="17746"/>
                    <a:pt x="1941" y="17746"/>
                  </a:cubicBezTo>
                  <a:cubicBezTo>
                    <a:pt x="2143" y="17746"/>
                    <a:pt x="2350" y="17646"/>
                    <a:pt x="2446" y="17414"/>
                  </a:cubicBezTo>
                  <a:cubicBezTo>
                    <a:pt x="4684" y="12104"/>
                    <a:pt x="8059" y="7345"/>
                    <a:pt x="12344" y="3496"/>
                  </a:cubicBezTo>
                  <a:cubicBezTo>
                    <a:pt x="13861" y="9639"/>
                    <a:pt x="16516" y="15461"/>
                    <a:pt x="20156" y="20637"/>
                  </a:cubicBezTo>
                  <a:cubicBezTo>
                    <a:pt x="20259" y="20775"/>
                    <a:pt x="20418" y="20850"/>
                    <a:pt x="20582" y="20850"/>
                  </a:cubicBezTo>
                  <a:cubicBezTo>
                    <a:pt x="20689" y="20850"/>
                    <a:pt x="20798" y="20818"/>
                    <a:pt x="20896" y="20751"/>
                  </a:cubicBezTo>
                  <a:cubicBezTo>
                    <a:pt x="21009" y="20694"/>
                    <a:pt x="21085" y="20599"/>
                    <a:pt x="21123" y="20504"/>
                  </a:cubicBezTo>
                  <a:cubicBezTo>
                    <a:pt x="21787" y="18912"/>
                    <a:pt x="22280" y="17281"/>
                    <a:pt x="22621" y="15593"/>
                  </a:cubicBezTo>
                  <a:cubicBezTo>
                    <a:pt x="22640" y="15555"/>
                    <a:pt x="22659" y="15518"/>
                    <a:pt x="22659" y="15461"/>
                  </a:cubicBezTo>
                  <a:cubicBezTo>
                    <a:pt x="23285" y="11782"/>
                    <a:pt x="23569" y="7705"/>
                    <a:pt x="21332" y="4463"/>
                  </a:cubicBezTo>
                  <a:cubicBezTo>
                    <a:pt x="19493" y="1834"/>
                    <a:pt x="16486" y="279"/>
                    <a:pt x="13313" y="279"/>
                  </a:cubicBezTo>
                  <a:cubicBezTo>
                    <a:pt x="12985" y="279"/>
                    <a:pt x="12655" y="296"/>
                    <a:pt x="12325" y="329"/>
                  </a:cubicBezTo>
                  <a:cubicBezTo>
                    <a:pt x="12268" y="310"/>
                    <a:pt x="12211" y="291"/>
                    <a:pt x="12135" y="272"/>
                  </a:cubicBezTo>
                  <a:cubicBezTo>
                    <a:pt x="11006" y="124"/>
                    <a:pt x="9763" y="0"/>
                    <a:pt x="85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1"/>
            <p:cNvSpPr/>
            <p:nvPr/>
          </p:nvSpPr>
          <p:spPr>
            <a:xfrm>
              <a:off x="10972350" y="6112675"/>
              <a:ext cx="534250" cy="458250"/>
            </a:xfrm>
            <a:custGeom>
              <a:avLst/>
              <a:gdLst/>
              <a:ahLst/>
              <a:cxnLst/>
              <a:rect l="l" t="t" r="r" b="b"/>
              <a:pathLst>
                <a:path w="21370" h="18330" extrusionOk="0">
                  <a:moveTo>
                    <a:pt x="7553" y="1"/>
                  </a:moveTo>
                  <a:cubicBezTo>
                    <a:pt x="4613" y="1"/>
                    <a:pt x="1706" y="749"/>
                    <a:pt x="626" y="3881"/>
                  </a:cubicBezTo>
                  <a:cubicBezTo>
                    <a:pt x="0" y="5663"/>
                    <a:pt x="76" y="7711"/>
                    <a:pt x="209" y="9588"/>
                  </a:cubicBezTo>
                  <a:cubicBezTo>
                    <a:pt x="341" y="11352"/>
                    <a:pt x="645" y="13096"/>
                    <a:pt x="1138" y="14803"/>
                  </a:cubicBezTo>
                  <a:cubicBezTo>
                    <a:pt x="3508" y="9626"/>
                    <a:pt x="6959" y="5019"/>
                    <a:pt x="11244" y="1283"/>
                  </a:cubicBezTo>
                  <a:cubicBezTo>
                    <a:pt x="11345" y="1203"/>
                    <a:pt x="11465" y="1165"/>
                    <a:pt x="11583" y="1165"/>
                  </a:cubicBezTo>
                  <a:cubicBezTo>
                    <a:pt x="11800" y="1165"/>
                    <a:pt x="12012" y="1290"/>
                    <a:pt x="12098" y="1511"/>
                  </a:cubicBezTo>
                  <a:cubicBezTo>
                    <a:pt x="12192" y="1568"/>
                    <a:pt x="12268" y="1682"/>
                    <a:pt x="12306" y="1795"/>
                  </a:cubicBezTo>
                  <a:cubicBezTo>
                    <a:pt x="13690" y="7711"/>
                    <a:pt x="16155" y="13305"/>
                    <a:pt x="19549" y="18330"/>
                  </a:cubicBezTo>
                  <a:cubicBezTo>
                    <a:pt x="20232" y="16528"/>
                    <a:pt x="20706" y="14670"/>
                    <a:pt x="20972" y="12755"/>
                  </a:cubicBezTo>
                  <a:cubicBezTo>
                    <a:pt x="20972" y="12755"/>
                    <a:pt x="20972" y="12736"/>
                    <a:pt x="20972" y="12736"/>
                  </a:cubicBezTo>
                  <a:cubicBezTo>
                    <a:pt x="21370" y="9854"/>
                    <a:pt x="21332" y="6820"/>
                    <a:pt x="19739" y="4298"/>
                  </a:cubicBezTo>
                  <a:cubicBezTo>
                    <a:pt x="18114" y="1697"/>
                    <a:pt x="15299" y="285"/>
                    <a:pt x="12313" y="285"/>
                  </a:cubicBezTo>
                  <a:cubicBezTo>
                    <a:pt x="11990" y="285"/>
                    <a:pt x="11665" y="302"/>
                    <a:pt x="11339" y="335"/>
                  </a:cubicBezTo>
                  <a:cubicBezTo>
                    <a:pt x="11319" y="339"/>
                    <a:pt x="11299" y="340"/>
                    <a:pt x="11279" y="340"/>
                  </a:cubicBezTo>
                  <a:cubicBezTo>
                    <a:pt x="11186" y="340"/>
                    <a:pt x="11095" y="306"/>
                    <a:pt x="11017" y="259"/>
                  </a:cubicBezTo>
                  <a:cubicBezTo>
                    <a:pt x="9936" y="123"/>
                    <a:pt x="8741" y="1"/>
                    <a:pt x="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1"/>
            <p:cNvSpPr/>
            <p:nvPr/>
          </p:nvSpPr>
          <p:spPr>
            <a:xfrm>
              <a:off x="10989875" y="6395550"/>
              <a:ext cx="428550" cy="184350"/>
            </a:xfrm>
            <a:custGeom>
              <a:avLst/>
              <a:gdLst/>
              <a:ahLst/>
              <a:cxnLst/>
              <a:rect l="l" t="t" r="r" b="b"/>
              <a:pathLst>
                <a:path w="17142" h="7374" extrusionOk="0">
                  <a:moveTo>
                    <a:pt x="3663" y="0"/>
                  </a:moveTo>
                  <a:cubicBezTo>
                    <a:pt x="2654" y="0"/>
                    <a:pt x="1645" y="176"/>
                    <a:pt x="683" y="530"/>
                  </a:cubicBezTo>
                  <a:cubicBezTo>
                    <a:pt x="342" y="644"/>
                    <a:pt x="209" y="1061"/>
                    <a:pt x="418" y="1364"/>
                  </a:cubicBezTo>
                  <a:cubicBezTo>
                    <a:pt x="418" y="1383"/>
                    <a:pt x="399" y="1421"/>
                    <a:pt x="399" y="1440"/>
                  </a:cubicBezTo>
                  <a:cubicBezTo>
                    <a:pt x="1" y="3955"/>
                    <a:pt x="829" y="7075"/>
                    <a:pt x="3772" y="7075"/>
                  </a:cubicBezTo>
                  <a:cubicBezTo>
                    <a:pt x="3913" y="7075"/>
                    <a:pt x="4059" y="7067"/>
                    <a:pt x="4210" y="7053"/>
                  </a:cubicBezTo>
                  <a:cubicBezTo>
                    <a:pt x="7035" y="6768"/>
                    <a:pt x="8135" y="3886"/>
                    <a:pt x="7472" y="1478"/>
                  </a:cubicBezTo>
                  <a:cubicBezTo>
                    <a:pt x="7879" y="1319"/>
                    <a:pt x="8307" y="1238"/>
                    <a:pt x="8735" y="1238"/>
                  </a:cubicBezTo>
                  <a:cubicBezTo>
                    <a:pt x="9123" y="1238"/>
                    <a:pt x="9510" y="1305"/>
                    <a:pt x="9880" y="1440"/>
                  </a:cubicBezTo>
                  <a:cubicBezTo>
                    <a:pt x="8988" y="3791"/>
                    <a:pt x="9842" y="6787"/>
                    <a:pt x="12629" y="7299"/>
                  </a:cubicBezTo>
                  <a:cubicBezTo>
                    <a:pt x="12902" y="7350"/>
                    <a:pt x="13160" y="7374"/>
                    <a:pt x="13404" y="7374"/>
                  </a:cubicBezTo>
                  <a:cubicBezTo>
                    <a:pt x="16084" y="7374"/>
                    <a:pt x="17088" y="4480"/>
                    <a:pt x="16914" y="2047"/>
                  </a:cubicBezTo>
                  <a:cubicBezTo>
                    <a:pt x="16914" y="2028"/>
                    <a:pt x="16895" y="1990"/>
                    <a:pt x="16895" y="1971"/>
                  </a:cubicBezTo>
                  <a:cubicBezTo>
                    <a:pt x="17142" y="1687"/>
                    <a:pt x="17047" y="1269"/>
                    <a:pt x="16706" y="1099"/>
                  </a:cubicBezTo>
                  <a:cubicBezTo>
                    <a:pt x="15544" y="570"/>
                    <a:pt x="14291" y="299"/>
                    <a:pt x="13033" y="299"/>
                  </a:cubicBezTo>
                  <a:cubicBezTo>
                    <a:pt x="12217" y="299"/>
                    <a:pt x="11398" y="412"/>
                    <a:pt x="10600" y="644"/>
                  </a:cubicBezTo>
                  <a:cubicBezTo>
                    <a:pt x="10007" y="376"/>
                    <a:pt x="9370" y="243"/>
                    <a:pt x="8734" y="243"/>
                  </a:cubicBezTo>
                  <a:cubicBezTo>
                    <a:pt x="8110" y="243"/>
                    <a:pt x="7485" y="371"/>
                    <a:pt x="6903" y="625"/>
                  </a:cubicBezTo>
                  <a:cubicBezTo>
                    <a:pt x="5864" y="209"/>
                    <a:pt x="4764" y="0"/>
                    <a:pt x="3663" y="0"/>
                  </a:cubicBezTo>
                  <a:close/>
                </a:path>
              </a:pathLst>
            </a:custGeom>
            <a:solidFill>
              <a:srgbClr val="0E4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1"/>
            <p:cNvSpPr/>
            <p:nvPr/>
          </p:nvSpPr>
          <p:spPr>
            <a:xfrm>
              <a:off x="11017850" y="6421075"/>
              <a:ext cx="151175" cy="125850"/>
            </a:xfrm>
            <a:custGeom>
              <a:avLst/>
              <a:gdLst/>
              <a:ahLst/>
              <a:cxnLst/>
              <a:rect l="l" t="t" r="r" b="b"/>
              <a:pathLst>
                <a:path w="6047" h="5034" extrusionOk="0">
                  <a:moveTo>
                    <a:pt x="2513" y="1"/>
                  </a:moveTo>
                  <a:cubicBezTo>
                    <a:pt x="1762" y="1"/>
                    <a:pt x="1010" y="107"/>
                    <a:pt x="285" y="324"/>
                  </a:cubicBezTo>
                  <a:cubicBezTo>
                    <a:pt x="304" y="362"/>
                    <a:pt x="304" y="419"/>
                    <a:pt x="285" y="457"/>
                  </a:cubicBezTo>
                  <a:cubicBezTo>
                    <a:pt x="0" y="2258"/>
                    <a:pt x="95" y="4704"/>
                    <a:pt x="2409" y="5008"/>
                  </a:cubicBezTo>
                  <a:cubicBezTo>
                    <a:pt x="2544" y="5025"/>
                    <a:pt x="2675" y="5034"/>
                    <a:pt x="2802" y="5034"/>
                  </a:cubicBezTo>
                  <a:cubicBezTo>
                    <a:pt x="5033" y="5034"/>
                    <a:pt x="6046" y="2451"/>
                    <a:pt x="5329" y="514"/>
                  </a:cubicBezTo>
                  <a:cubicBezTo>
                    <a:pt x="4426" y="174"/>
                    <a:pt x="3469" y="1"/>
                    <a:pt x="2513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1"/>
            <p:cNvSpPr/>
            <p:nvPr/>
          </p:nvSpPr>
          <p:spPr>
            <a:xfrm>
              <a:off x="11239200" y="6428325"/>
              <a:ext cx="151750" cy="125625"/>
            </a:xfrm>
            <a:custGeom>
              <a:avLst/>
              <a:gdLst/>
              <a:ahLst/>
              <a:cxnLst/>
              <a:rect l="l" t="t" r="r" b="b"/>
              <a:pathLst>
                <a:path w="6070" h="5025" extrusionOk="0">
                  <a:moveTo>
                    <a:pt x="3050" y="1"/>
                  </a:moveTo>
                  <a:cubicBezTo>
                    <a:pt x="2330" y="1"/>
                    <a:pt x="1609" y="99"/>
                    <a:pt x="912" y="300"/>
                  </a:cubicBezTo>
                  <a:cubicBezTo>
                    <a:pt x="0" y="2234"/>
                    <a:pt x="858" y="5024"/>
                    <a:pt x="3288" y="5024"/>
                  </a:cubicBezTo>
                  <a:cubicBezTo>
                    <a:pt x="3336" y="5024"/>
                    <a:pt x="3384" y="5023"/>
                    <a:pt x="3434" y="5021"/>
                  </a:cubicBezTo>
                  <a:cubicBezTo>
                    <a:pt x="5747" y="4926"/>
                    <a:pt x="6069" y="2518"/>
                    <a:pt x="5936" y="679"/>
                  </a:cubicBezTo>
                  <a:cubicBezTo>
                    <a:pt x="5936" y="641"/>
                    <a:pt x="5936" y="584"/>
                    <a:pt x="5936" y="546"/>
                  </a:cubicBezTo>
                  <a:cubicBezTo>
                    <a:pt x="5017" y="185"/>
                    <a:pt x="4034" y="1"/>
                    <a:pt x="3050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1"/>
            <p:cNvSpPr/>
            <p:nvPr/>
          </p:nvSpPr>
          <p:spPr>
            <a:xfrm>
              <a:off x="11098425" y="6464050"/>
              <a:ext cx="38425" cy="55050"/>
            </a:xfrm>
            <a:custGeom>
              <a:avLst/>
              <a:gdLst/>
              <a:ahLst/>
              <a:cxnLst/>
              <a:rect l="l" t="t" r="r" b="b"/>
              <a:pathLst>
                <a:path w="1537" h="2202" extrusionOk="0">
                  <a:moveTo>
                    <a:pt x="852" y="1"/>
                  </a:moveTo>
                  <a:cubicBezTo>
                    <a:pt x="673" y="1"/>
                    <a:pt x="489" y="107"/>
                    <a:pt x="361" y="274"/>
                  </a:cubicBezTo>
                  <a:cubicBezTo>
                    <a:pt x="1" y="805"/>
                    <a:pt x="20" y="1487"/>
                    <a:pt x="418" y="1999"/>
                  </a:cubicBezTo>
                  <a:cubicBezTo>
                    <a:pt x="519" y="2134"/>
                    <a:pt x="673" y="2202"/>
                    <a:pt x="827" y="2202"/>
                  </a:cubicBezTo>
                  <a:cubicBezTo>
                    <a:pt x="1020" y="2202"/>
                    <a:pt x="1214" y="2096"/>
                    <a:pt x="1309" y="1886"/>
                  </a:cubicBezTo>
                  <a:cubicBezTo>
                    <a:pt x="1537" y="1393"/>
                    <a:pt x="1518" y="824"/>
                    <a:pt x="1290" y="312"/>
                  </a:cubicBezTo>
                  <a:cubicBezTo>
                    <a:pt x="1181" y="93"/>
                    <a:pt x="1018" y="1"/>
                    <a:pt x="8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1"/>
            <p:cNvSpPr/>
            <p:nvPr/>
          </p:nvSpPr>
          <p:spPr>
            <a:xfrm>
              <a:off x="11291850" y="6464050"/>
              <a:ext cx="38425" cy="55050"/>
            </a:xfrm>
            <a:custGeom>
              <a:avLst/>
              <a:gdLst/>
              <a:ahLst/>
              <a:cxnLst/>
              <a:rect l="l" t="t" r="r" b="b"/>
              <a:pathLst>
                <a:path w="1537" h="2202" extrusionOk="0">
                  <a:moveTo>
                    <a:pt x="849" y="1"/>
                  </a:moveTo>
                  <a:cubicBezTo>
                    <a:pt x="668" y="1"/>
                    <a:pt x="479" y="107"/>
                    <a:pt x="342" y="274"/>
                  </a:cubicBezTo>
                  <a:cubicBezTo>
                    <a:pt x="0" y="805"/>
                    <a:pt x="19" y="1487"/>
                    <a:pt x="417" y="1999"/>
                  </a:cubicBezTo>
                  <a:cubicBezTo>
                    <a:pt x="518" y="2134"/>
                    <a:pt x="672" y="2202"/>
                    <a:pt x="826" y="2202"/>
                  </a:cubicBezTo>
                  <a:cubicBezTo>
                    <a:pt x="1019" y="2202"/>
                    <a:pt x="1214" y="2096"/>
                    <a:pt x="1309" y="1886"/>
                  </a:cubicBezTo>
                  <a:cubicBezTo>
                    <a:pt x="1536" y="1393"/>
                    <a:pt x="1517" y="824"/>
                    <a:pt x="1290" y="312"/>
                  </a:cubicBezTo>
                  <a:cubicBezTo>
                    <a:pt x="1180" y="93"/>
                    <a:pt x="1017" y="1"/>
                    <a:pt x="8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1"/>
            <p:cNvSpPr/>
            <p:nvPr/>
          </p:nvSpPr>
          <p:spPr>
            <a:xfrm>
              <a:off x="11171425" y="6502600"/>
              <a:ext cx="37250" cy="92475"/>
            </a:xfrm>
            <a:custGeom>
              <a:avLst/>
              <a:gdLst/>
              <a:ahLst/>
              <a:cxnLst/>
              <a:rect l="l" t="t" r="r" b="b"/>
              <a:pathLst>
                <a:path w="1490" h="3699" extrusionOk="0">
                  <a:moveTo>
                    <a:pt x="857" y="1"/>
                  </a:moveTo>
                  <a:cubicBezTo>
                    <a:pt x="670" y="1"/>
                    <a:pt x="484" y="98"/>
                    <a:pt x="399" y="325"/>
                  </a:cubicBezTo>
                  <a:cubicBezTo>
                    <a:pt x="39" y="1273"/>
                    <a:pt x="1" y="2335"/>
                    <a:pt x="285" y="3321"/>
                  </a:cubicBezTo>
                  <a:cubicBezTo>
                    <a:pt x="357" y="3583"/>
                    <a:pt x="575" y="3698"/>
                    <a:pt x="790" y="3698"/>
                  </a:cubicBezTo>
                  <a:cubicBezTo>
                    <a:pt x="1088" y="3698"/>
                    <a:pt x="1382" y="3476"/>
                    <a:pt x="1271" y="3112"/>
                  </a:cubicBezTo>
                  <a:cubicBezTo>
                    <a:pt x="1025" y="2316"/>
                    <a:pt x="1044" y="1443"/>
                    <a:pt x="1347" y="666"/>
                  </a:cubicBezTo>
                  <a:cubicBezTo>
                    <a:pt x="1490" y="274"/>
                    <a:pt x="1171" y="1"/>
                    <a:pt x="8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1"/>
            <p:cNvSpPr/>
            <p:nvPr/>
          </p:nvSpPr>
          <p:spPr>
            <a:xfrm>
              <a:off x="11184475" y="6598875"/>
              <a:ext cx="108450" cy="47125"/>
            </a:xfrm>
            <a:custGeom>
              <a:avLst/>
              <a:gdLst/>
              <a:ahLst/>
              <a:cxnLst/>
              <a:rect l="l" t="t" r="r" b="b"/>
              <a:pathLst>
                <a:path w="4338" h="1885" extrusionOk="0">
                  <a:moveTo>
                    <a:pt x="3634" y="1"/>
                  </a:moveTo>
                  <a:cubicBezTo>
                    <a:pt x="3479" y="1"/>
                    <a:pt x="3323" y="67"/>
                    <a:pt x="3214" y="228"/>
                  </a:cubicBezTo>
                  <a:cubicBezTo>
                    <a:pt x="2942" y="660"/>
                    <a:pt x="2478" y="894"/>
                    <a:pt x="2008" y="894"/>
                  </a:cubicBezTo>
                  <a:cubicBezTo>
                    <a:pt x="1693" y="894"/>
                    <a:pt x="1376" y="790"/>
                    <a:pt x="1110" y="569"/>
                  </a:cubicBezTo>
                  <a:cubicBezTo>
                    <a:pt x="1005" y="481"/>
                    <a:pt x="890" y="443"/>
                    <a:pt x="779" y="443"/>
                  </a:cubicBezTo>
                  <a:cubicBezTo>
                    <a:pt x="365" y="443"/>
                    <a:pt x="1" y="957"/>
                    <a:pt x="389" y="1271"/>
                  </a:cubicBezTo>
                  <a:cubicBezTo>
                    <a:pt x="859" y="1686"/>
                    <a:pt x="1437" y="1885"/>
                    <a:pt x="2008" y="1885"/>
                  </a:cubicBezTo>
                  <a:cubicBezTo>
                    <a:pt x="2819" y="1885"/>
                    <a:pt x="3619" y="1485"/>
                    <a:pt x="4087" y="740"/>
                  </a:cubicBezTo>
                  <a:cubicBezTo>
                    <a:pt x="4338" y="356"/>
                    <a:pt x="3990" y="1"/>
                    <a:pt x="36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1"/>
            <p:cNvSpPr/>
            <p:nvPr/>
          </p:nvSpPr>
          <p:spPr>
            <a:xfrm>
              <a:off x="11197500" y="7395200"/>
              <a:ext cx="312900" cy="256225"/>
            </a:xfrm>
            <a:custGeom>
              <a:avLst/>
              <a:gdLst/>
              <a:ahLst/>
              <a:cxnLst/>
              <a:rect l="l" t="t" r="r" b="b"/>
              <a:pathLst>
                <a:path w="12516" h="10249" extrusionOk="0">
                  <a:moveTo>
                    <a:pt x="5273" y="1"/>
                  </a:moveTo>
                  <a:cubicBezTo>
                    <a:pt x="4078" y="1"/>
                    <a:pt x="2819" y="495"/>
                    <a:pt x="2125" y="1501"/>
                  </a:cubicBezTo>
                  <a:cubicBezTo>
                    <a:pt x="1935" y="1766"/>
                    <a:pt x="1802" y="2089"/>
                    <a:pt x="1745" y="2411"/>
                  </a:cubicBezTo>
                  <a:cubicBezTo>
                    <a:pt x="1626" y="2380"/>
                    <a:pt x="1507" y="2365"/>
                    <a:pt x="1390" y="2365"/>
                  </a:cubicBezTo>
                  <a:cubicBezTo>
                    <a:pt x="655" y="2365"/>
                    <a:pt x="17" y="2953"/>
                    <a:pt x="1" y="3738"/>
                  </a:cubicBezTo>
                  <a:cubicBezTo>
                    <a:pt x="1" y="4914"/>
                    <a:pt x="1233" y="5369"/>
                    <a:pt x="2200" y="5540"/>
                  </a:cubicBezTo>
                  <a:cubicBezTo>
                    <a:pt x="2226" y="5545"/>
                    <a:pt x="2253" y="5547"/>
                    <a:pt x="2280" y="5547"/>
                  </a:cubicBezTo>
                  <a:cubicBezTo>
                    <a:pt x="2355" y="5547"/>
                    <a:pt x="2434" y="5529"/>
                    <a:pt x="2504" y="5502"/>
                  </a:cubicBezTo>
                  <a:cubicBezTo>
                    <a:pt x="2655" y="5938"/>
                    <a:pt x="2959" y="6298"/>
                    <a:pt x="3357" y="6526"/>
                  </a:cubicBezTo>
                  <a:cubicBezTo>
                    <a:pt x="3452" y="7417"/>
                    <a:pt x="4116" y="8118"/>
                    <a:pt x="5007" y="8270"/>
                  </a:cubicBezTo>
                  <a:cubicBezTo>
                    <a:pt x="5007" y="8365"/>
                    <a:pt x="5045" y="8479"/>
                    <a:pt x="5083" y="8573"/>
                  </a:cubicBezTo>
                  <a:cubicBezTo>
                    <a:pt x="5330" y="9343"/>
                    <a:pt x="6035" y="9798"/>
                    <a:pt x="6772" y="9798"/>
                  </a:cubicBezTo>
                  <a:cubicBezTo>
                    <a:pt x="7107" y="9798"/>
                    <a:pt x="7448" y="9704"/>
                    <a:pt x="7756" y="9502"/>
                  </a:cubicBezTo>
                  <a:cubicBezTo>
                    <a:pt x="8206" y="9985"/>
                    <a:pt x="8833" y="10249"/>
                    <a:pt x="9476" y="10249"/>
                  </a:cubicBezTo>
                  <a:cubicBezTo>
                    <a:pt x="9591" y="10249"/>
                    <a:pt x="9707" y="10240"/>
                    <a:pt x="9823" y="10223"/>
                  </a:cubicBezTo>
                  <a:cubicBezTo>
                    <a:pt x="11795" y="9939"/>
                    <a:pt x="12515" y="7777"/>
                    <a:pt x="12041" y="6052"/>
                  </a:cubicBezTo>
                  <a:cubicBezTo>
                    <a:pt x="12022" y="5938"/>
                    <a:pt x="11947" y="5843"/>
                    <a:pt x="11852" y="5786"/>
                  </a:cubicBezTo>
                  <a:cubicBezTo>
                    <a:pt x="10562" y="3131"/>
                    <a:pt x="8704" y="60"/>
                    <a:pt x="5405" y="3"/>
                  </a:cubicBezTo>
                  <a:cubicBezTo>
                    <a:pt x="5361" y="1"/>
                    <a:pt x="5317" y="1"/>
                    <a:pt x="52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1"/>
            <p:cNvSpPr/>
            <p:nvPr/>
          </p:nvSpPr>
          <p:spPr>
            <a:xfrm>
              <a:off x="11219125" y="7479225"/>
              <a:ext cx="39075" cy="29825"/>
            </a:xfrm>
            <a:custGeom>
              <a:avLst/>
              <a:gdLst/>
              <a:ahLst/>
              <a:cxnLst/>
              <a:rect l="l" t="t" r="r" b="b"/>
              <a:pathLst>
                <a:path w="1563" h="1193" extrusionOk="0">
                  <a:moveTo>
                    <a:pt x="539" y="1"/>
                  </a:moveTo>
                  <a:cubicBezTo>
                    <a:pt x="241" y="1"/>
                    <a:pt x="1" y="378"/>
                    <a:pt x="255" y="662"/>
                  </a:cubicBezTo>
                  <a:cubicBezTo>
                    <a:pt x="539" y="1041"/>
                    <a:pt x="1089" y="1117"/>
                    <a:pt x="1525" y="1193"/>
                  </a:cubicBezTo>
                  <a:cubicBezTo>
                    <a:pt x="1525" y="1079"/>
                    <a:pt x="1544" y="984"/>
                    <a:pt x="1563" y="870"/>
                  </a:cubicBezTo>
                  <a:cubicBezTo>
                    <a:pt x="1316" y="681"/>
                    <a:pt x="1127" y="434"/>
                    <a:pt x="994" y="169"/>
                  </a:cubicBezTo>
                  <a:cubicBezTo>
                    <a:pt x="918" y="150"/>
                    <a:pt x="861" y="131"/>
                    <a:pt x="786" y="93"/>
                  </a:cubicBezTo>
                  <a:cubicBezTo>
                    <a:pt x="705" y="28"/>
                    <a:pt x="620" y="1"/>
                    <a:pt x="539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1"/>
            <p:cNvSpPr/>
            <p:nvPr/>
          </p:nvSpPr>
          <p:spPr>
            <a:xfrm>
              <a:off x="11251550" y="7420375"/>
              <a:ext cx="228500" cy="205750"/>
            </a:xfrm>
            <a:custGeom>
              <a:avLst/>
              <a:gdLst/>
              <a:ahLst/>
              <a:cxnLst/>
              <a:rect l="l" t="t" r="r" b="b"/>
              <a:pathLst>
                <a:path w="9140" h="8230" extrusionOk="0">
                  <a:moveTo>
                    <a:pt x="3072" y="1"/>
                  </a:moveTo>
                  <a:cubicBezTo>
                    <a:pt x="2579" y="20"/>
                    <a:pt x="2086" y="133"/>
                    <a:pt x="1631" y="361"/>
                  </a:cubicBezTo>
                  <a:cubicBezTo>
                    <a:pt x="1138" y="626"/>
                    <a:pt x="0" y="1594"/>
                    <a:pt x="721" y="2295"/>
                  </a:cubicBezTo>
                  <a:cubicBezTo>
                    <a:pt x="1214" y="1612"/>
                    <a:pt x="1991" y="1138"/>
                    <a:pt x="2731" y="759"/>
                  </a:cubicBezTo>
                  <a:cubicBezTo>
                    <a:pt x="2812" y="716"/>
                    <a:pt x="2892" y="697"/>
                    <a:pt x="2967" y="697"/>
                  </a:cubicBezTo>
                  <a:cubicBezTo>
                    <a:pt x="3424" y="697"/>
                    <a:pt x="3731" y="1387"/>
                    <a:pt x="3243" y="1631"/>
                  </a:cubicBezTo>
                  <a:cubicBezTo>
                    <a:pt x="2674" y="1916"/>
                    <a:pt x="2067" y="2238"/>
                    <a:pt x="1669" y="2712"/>
                  </a:cubicBezTo>
                  <a:cubicBezTo>
                    <a:pt x="1271" y="3167"/>
                    <a:pt x="1081" y="3850"/>
                    <a:pt x="1385" y="4324"/>
                  </a:cubicBezTo>
                  <a:cubicBezTo>
                    <a:pt x="1726" y="3471"/>
                    <a:pt x="2503" y="2845"/>
                    <a:pt x="3281" y="2352"/>
                  </a:cubicBezTo>
                  <a:cubicBezTo>
                    <a:pt x="3370" y="2293"/>
                    <a:pt x="3458" y="2268"/>
                    <a:pt x="3540" y="2268"/>
                  </a:cubicBezTo>
                  <a:cubicBezTo>
                    <a:pt x="3959" y="2268"/>
                    <a:pt x="4221" y="2939"/>
                    <a:pt x="3793" y="3224"/>
                  </a:cubicBezTo>
                  <a:cubicBezTo>
                    <a:pt x="3262" y="3547"/>
                    <a:pt x="2731" y="3907"/>
                    <a:pt x="2428" y="4457"/>
                  </a:cubicBezTo>
                  <a:cubicBezTo>
                    <a:pt x="2086" y="5063"/>
                    <a:pt x="2105" y="6068"/>
                    <a:pt x="2864" y="6258"/>
                  </a:cubicBezTo>
                  <a:cubicBezTo>
                    <a:pt x="3110" y="5386"/>
                    <a:pt x="3869" y="4665"/>
                    <a:pt x="4703" y="4210"/>
                  </a:cubicBezTo>
                  <a:cubicBezTo>
                    <a:pt x="4789" y="4161"/>
                    <a:pt x="4874" y="4140"/>
                    <a:pt x="4953" y="4140"/>
                  </a:cubicBezTo>
                  <a:cubicBezTo>
                    <a:pt x="5397" y="4140"/>
                    <a:pt x="5678" y="4809"/>
                    <a:pt x="5196" y="5082"/>
                  </a:cubicBezTo>
                  <a:cubicBezTo>
                    <a:pt x="4570" y="5424"/>
                    <a:pt x="3888" y="5936"/>
                    <a:pt x="3812" y="6713"/>
                  </a:cubicBezTo>
                  <a:cubicBezTo>
                    <a:pt x="3754" y="7216"/>
                    <a:pt x="4154" y="7839"/>
                    <a:pt x="4623" y="7839"/>
                  </a:cubicBezTo>
                  <a:cubicBezTo>
                    <a:pt x="4773" y="7839"/>
                    <a:pt x="4931" y="7775"/>
                    <a:pt x="5082" y="7623"/>
                  </a:cubicBezTo>
                  <a:cubicBezTo>
                    <a:pt x="4930" y="7054"/>
                    <a:pt x="5006" y="6467"/>
                    <a:pt x="5291" y="5955"/>
                  </a:cubicBezTo>
                  <a:cubicBezTo>
                    <a:pt x="5390" y="5786"/>
                    <a:pt x="5541" y="5715"/>
                    <a:pt x="5694" y="5715"/>
                  </a:cubicBezTo>
                  <a:cubicBezTo>
                    <a:pt x="6038" y="5715"/>
                    <a:pt x="6392" y="6073"/>
                    <a:pt x="6182" y="6467"/>
                  </a:cubicBezTo>
                  <a:cubicBezTo>
                    <a:pt x="5633" y="7428"/>
                    <a:pt x="6471" y="8229"/>
                    <a:pt x="7362" y="8229"/>
                  </a:cubicBezTo>
                  <a:cubicBezTo>
                    <a:pt x="7579" y="8229"/>
                    <a:pt x="7798" y="8182"/>
                    <a:pt x="8002" y="8078"/>
                  </a:cubicBezTo>
                  <a:cubicBezTo>
                    <a:pt x="8912" y="7604"/>
                    <a:pt x="9140" y="6542"/>
                    <a:pt x="8969" y="5613"/>
                  </a:cubicBezTo>
                  <a:cubicBezTo>
                    <a:pt x="8173" y="3945"/>
                    <a:pt x="7339" y="2200"/>
                    <a:pt x="5860" y="1044"/>
                  </a:cubicBezTo>
                  <a:cubicBezTo>
                    <a:pt x="5082" y="380"/>
                    <a:pt x="4096" y="20"/>
                    <a:pt x="3072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1"/>
            <p:cNvSpPr/>
            <p:nvPr/>
          </p:nvSpPr>
          <p:spPr>
            <a:xfrm>
              <a:off x="11413200" y="6877200"/>
              <a:ext cx="612950" cy="858325"/>
            </a:xfrm>
            <a:custGeom>
              <a:avLst/>
              <a:gdLst/>
              <a:ahLst/>
              <a:cxnLst/>
              <a:rect l="l" t="t" r="r" b="b"/>
              <a:pathLst>
                <a:path w="24518" h="34333" extrusionOk="0">
                  <a:moveTo>
                    <a:pt x="2935" y="1"/>
                  </a:moveTo>
                  <a:cubicBezTo>
                    <a:pt x="2660" y="1"/>
                    <a:pt x="2387" y="110"/>
                    <a:pt x="2200" y="320"/>
                  </a:cubicBezTo>
                  <a:cubicBezTo>
                    <a:pt x="2048" y="2937"/>
                    <a:pt x="1897" y="5554"/>
                    <a:pt x="1764" y="8151"/>
                  </a:cubicBezTo>
                  <a:cubicBezTo>
                    <a:pt x="1631" y="10389"/>
                    <a:pt x="1176" y="12949"/>
                    <a:pt x="1878" y="15110"/>
                  </a:cubicBezTo>
                  <a:cubicBezTo>
                    <a:pt x="2484" y="16968"/>
                    <a:pt x="4058" y="18068"/>
                    <a:pt x="5556" y="19168"/>
                  </a:cubicBezTo>
                  <a:lnTo>
                    <a:pt x="11567" y="23567"/>
                  </a:lnTo>
                  <a:cubicBezTo>
                    <a:pt x="10088" y="25520"/>
                    <a:pt x="7869" y="26772"/>
                    <a:pt x="5442" y="27056"/>
                  </a:cubicBezTo>
                  <a:lnTo>
                    <a:pt x="5594" y="26715"/>
                  </a:lnTo>
                  <a:cubicBezTo>
                    <a:pt x="5651" y="26487"/>
                    <a:pt x="5556" y="26260"/>
                    <a:pt x="5348" y="26146"/>
                  </a:cubicBezTo>
                  <a:cubicBezTo>
                    <a:pt x="4741" y="25713"/>
                    <a:pt x="4006" y="25304"/>
                    <a:pt x="3283" y="25304"/>
                  </a:cubicBezTo>
                  <a:cubicBezTo>
                    <a:pt x="2899" y="25304"/>
                    <a:pt x="2518" y="25420"/>
                    <a:pt x="2162" y="25710"/>
                  </a:cubicBezTo>
                  <a:cubicBezTo>
                    <a:pt x="1119" y="26544"/>
                    <a:pt x="1100" y="28175"/>
                    <a:pt x="873" y="29331"/>
                  </a:cubicBezTo>
                  <a:cubicBezTo>
                    <a:pt x="626" y="30488"/>
                    <a:pt x="0" y="32081"/>
                    <a:pt x="607" y="33218"/>
                  </a:cubicBezTo>
                  <a:cubicBezTo>
                    <a:pt x="995" y="33978"/>
                    <a:pt x="1763" y="34332"/>
                    <a:pt x="2569" y="34332"/>
                  </a:cubicBezTo>
                  <a:cubicBezTo>
                    <a:pt x="2749" y="34332"/>
                    <a:pt x="2930" y="34315"/>
                    <a:pt x="3110" y="34280"/>
                  </a:cubicBezTo>
                  <a:cubicBezTo>
                    <a:pt x="3319" y="34223"/>
                    <a:pt x="3470" y="34015"/>
                    <a:pt x="3470" y="33806"/>
                  </a:cubicBezTo>
                  <a:lnTo>
                    <a:pt x="3546" y="32972"/>
                  </a:lnTo>
                  <a:cubicBezTo>
                    <a:pt x="9974" y="32896"/>
                    <a:pt x="17976" y="32365"/>
                    <a:pt x="21218" y="25804"/>
                  </a:cubicBezTo>
                  <a:cubicBezTo>
                    <a:pt x="24518" y="19168"/>
                    <a:pt x="18052" y="13366"/>
                    <a:pt x="13747" y="9175"/>
                  </a:cubicBezTo>
                  <a:cubicBezTo>
                    <a:pt x="10448" y="5990"/>
                    <a:pt x="7016" y="2975"/>
                    <a:pt x="3432" y="131"/>
                  </a:cubicBezTo>
                  <a:cubicBezTo>
                    <a:pt x="3279" y="43"/>
                    <a:pt x="3107" y="1"/>
                    <a:pt x="29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1"/>
            <p:cNvSpPr/>
            <p:nvPr/>
          </p:nvSpPr>
          <p:spPr>
            <a:xfrm>
              <a:off x="11430575" y="7537025"/>
              <a:ext cx="94525" cy="173975"/>
            </a:xfrm>
            <a:custGeom>
              <a:avLst/>
              <a:gdLst/>
              <a:ahLst/>
              <a:cxnLst/>
              <a:rect l="l" t="t" r="r" b="b"/>
              <a:pathLst>
                <a:path w="3781" h="6959" extrusionOk="0">
                  <a:moveTo>
                    <a:pt x="2733" y="1"/>
                  </a:moveTo>
                  <a:cubicBezTo>
                    <a:pt x="2267" y="1"/>
                    <a:pt x="1859" y="296"/>
                    <a:pt x="1581" y="1118"/>
                  </a:cubicBezTo>
                  <a:cubicBezTo>
                    <a:pt x="1448" y="1668"/>
                    <a:pt x="1334" y="2218"/>
                    <a:pt x="1239" y="2787"/>
                  </a:cubicBezTo>
                  <a:cubicBezTo>
                    <a:pt x="1013" y="3842"/>
                    <a:pt x="0" y="6958"/>
                    <a:pt x="1776" y="6958"/>
                  </a:cubicBezTo>
                  <a:cubicBezTo>
                    <a:pt x="1787" y="6958"/>
                    <a:pt x="1797" y="6958"/>
                    <a:pt x="1808" y="6958"/>
                  </a:cubicBezTo>
                  <a:cubicBezTo>
                    <a:pt x="1846" y="6427"/>
                    <a:pt x="1903" y="5896"/>
                    <a:pt x="1941" y="5346"/>
                  </a:cubicBezTo>
                  <a:cubicBezTo>
                    <a:pt x="1941" y="5252"/>
                    <a:pt x="1979" y="5176"/>
                    <a:pt x="2036" y="5100"/>
                  </a:cubicBezTo>
                  <a:cubicBezTo>
                    <a:pt x="2225" y="3735"/>
                    <a:pt x="2699" y="2445"/>
                    <a:pt x="3401" y="1270"/>
                  </a:cubicBezTo>
                  <a:cubicBezTo>
                    <a:pt x="3534" y="966"/>
                    <a:pt x="3667" y="663"/>
                    <a:pt x="3780" y="360"/>
                  </a:cubicBezTo>
                  <a:cubicBezTo>
                    <a:pt x="3419" y="148"/>
                    <a:pt x="3062" y="1"/>
                    <a:pt x="2733" y="1"/>
                  </a:cubicBezTo>
                  <a:close/>
                </a:path>
              </a:pathLst>
            </a:custGeom>
            <a:solidFill>
              <a:srgbClr val="0E4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1"/>
            <p:cNvSpPr/>
            <p:nvPr/>
          </p:nvSpPr>
          <p:spPr>
            <a:xfrm>
              <a:off x="11470075" y="6907475"/>
              <a:ext cx="493975" cy="768900"/>
            </a:xfrm>
            <a:custGeom>
              <a:avLst/>
              <a:gdLst/>
              <a:ahLst/>
              <a:cxnLst/>
              <a:rect l="l" t="t" r="r" b="b"/>
              <a:pathLst>
                <a:path w="19759" h="30756" extrusionOk="0">
                  <a:moveTo>
                    <a:pt x="892" y="0"/>
                  </a:moveTo>
                  <a:cubicBezTo>
                    <a:pt x="778" y="1991"/>
                    <a:pt x="664" y="3982"/>
                    <a:pt x="551" y="5973"/>
                  </a:cubicBezTo>
                  <a:cubicBezTo>
                    <a:pt x="437" y="8192"/>
                    <a:pt x="1" y="10619"/>
                    <a:pt x="380" y="12818"/>
                  </a:cubicBezTo>
                  <a:cubicBezTo>
                    <a:pt x="778" y="15170"/>
                    <a:pt x="2807" y="16383"/>
                    <a:pt x="4589" y="17691"/>
                  </a:cubicBezTo>
                  <a:lnTo>
                    <a:pt x="9861" y="21541"/>
                  </a:lnTo>
                  <a:cubicBezTo>
                    <a:pt x="9974" y="21370"/>
                    <a:pt x="10069" y="21199"/>
                    <a:pt x="10145" y="21029"/>
                  </a:cubicBezTo>
                  <a:cubicBezTo>
                    <a:pt x="10240" y="20845"/>
                    <a:pt x="10391" y="20769"/>
                    <a:pt x="10543" y="20769"/>
                  </a:cubicBezTo>
                  <a:cubicBezTo>
                    <a:pt x="10879" y="20769"/>
                    <a:pt x="11226" y="21137"/>
                    <a:pt x="11017" y="21541"/>
                  </a:cubicBezTo>
                  <a:cubicBezTo>
                    <a:pt x="9406" y="24650"/>
                    <a:pt x="6258" y="26679"/>
                    <a:pt x="2750" y="26907"/>
                  </a:cubicBezTo>
                  <a:cubicBezTo>
                    <a:pt x="2030" y="28063"/>
                    <a:pt x="1556" y="29391"/>
                    <a:pt x="1404" y="30756"/>
                  </a:cubicBezTo>
                  <a:cubicBezTo>
                    <a:pt x="5670" y="30718"/>
                    <a:pt x="10278" y="30661"/>
                    <a:pt x="14013" y="28386"/>
                  </a:cubicBezTo>
                  <a:cubicBezTo>
                    <a:pt x="17426" y="26300"/>
                    <a:pt x="19759" y="22489"/>
                    <a:pt x="18469" y="18469"/>
                  </a:cubicBezTo>
                  <a:cubicBezTo>
                    <a:pt x="17199" y="14468"/>
                    <a:pt x="13501" y="11358"/>
                    <a:pt x="10581" y="8533"/>
                  </a:cubicBezTo>
                  <a:cubicBezTo>
                    <a:pt x="7472" y="5537"/>
                    <a:pt x="4248" y="2693"/>
                    <a:pt x="892" y="0"/>
                  </a:cubicBezTo>
                  <a:close/>
                </a:path>
              </a:pathLst>
            </a:custGeom>
            <a:solidFill>
              <a:srgbClr val="0E4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61"/>
          <p:cNvGrpSpPr/>
          <p:nvPr/>
        </p:nvGrpSpPr>
        <p:grpSpPr>
          <a:xfrm>
            <a:off x="3141837" y="2405374"/>
            <a:ext cx="1453145" cy="1950976"/>
            <a:chOff x="8120525" y="7279650"/>
            <a:chExt cx="1269500" cy="1718350"/>
          </a:xfrm>
        </p:grpSpPr>
        <p:sp>
          <p:nvSpPr>
            <p:cNvPr id="1179" name="Google Shape;1179;p61"/>
            <p:cNvSpPr/>
            <p:nvPr/>
          </p:nvSpPr>
          <p:spPr>
            <a:xfrm>
              <a:off x="8546225" y="7384000"/>
              <a:ext cx="780750" cy="1253550"/>
            </a:xfrm>
            <a:custGeom>
              <a:avLst/>
              <a:gdLst/>
              <a:ahLst/>
              <a:cxnLst/>
              <a:rect l="l" t="t" r="r" b="b"/>
              <a:pathLst>
                <a:path w="31230" h="50142" extrusionOk="0">
                  <a:moveTo>
                    <a:pt x="17909" y="0"/>
                  </a:moveTo>
                  <a:cubicBezTo>
                    <a:pt x="16835" y="0"/>
                    <a:pt x="15782" y="106"/>
                    <a:pt x="14828" y="280"/>
                  </a:cubicBezTo>
                  <a:cubicBezTo>
                    <a:pt x="10296" y="1133"/>
                    <a:pt x="6485" y="4148"/>
                    <a:pt x="4608" y="8339"/>
                  </a:cubicBezTo>
                  <a:cubicBezTo>
                    <a:pt x="3698" y="10406"/>
                    <a:pt x="3280" y="12643"/>
                    <a:pt x="3394" y="14899"/>
                  </a:cubicBezTo>
                  <a:cubicBezTo>
                    <a:pt x="3508" y="17137"/>
                    <a:pt x="5120" y="20209"/>
                    <a:pt x="3261" y="22029"/>
                  </a:cubicBezTo>
                  <a:cubicBezTo>
                    <a:pt x="1953" y="23318"/>
                    <a:pt x="0" y="24020"/>
                    <a:pt x="304" y="26238"/>
                  </a:cubicBezTo>
                  <a:cubicBezTo>
                    <a:pt x="664" y="28817"/>
                    <a:pt x="3830" y="30201"/>
                    <a:pt x="2617" y="33027"/>
                  </a:cubicBezTo>
                  <a:cubicBezTo>
                    <a:pt x="2181" y="34013"/>
                    <a:pt x="1517" y="34885"/>
                    <a:pt x="1119" y="35871"/>
                  </a:cubicBezTo>
                  <a:cubicBezTo>
                    <a:pt x="664" y="36990"/>
                    <a:pt x="455" y="38203"/>
                    <a:pt x="531" y="39417"/>
                  </a:cubicBezTo>
                  <a:cubicBezTo>
                    <a:pt x="645" y="41578"/>
                    <a:pt x="1460" y="43645"/>
                    <a:pt x="2844" y="45314"/>
                  </a:cubicBezTo>
                  <a:cubicBezTo>
                    <a:pt x="5767" y="48845"/>
                    <a:pt x="10396" y="50142"/>
                    <a:pt x="14830" y="50142"/>
                  </a:cubicBezTo>
                  <a:cubicBezTo>
                    <a:pt x="15230" y="50142"/>
                    <a:pt x="15628" y="50131"/>
                    <a:pt x="16023" y="50111"/>
                  </a:cubicBezTo>
                  <a:cubicBezTo>
                    <a:pt x="20365" y="49902"/>
                    <a:pt x="26395" y="49144"/>
                    <a:pt x="28670" y="44859"/>
                  </a:cubicBezTo>
                  <a:cubicBezTo>
                    <a:pt x="29542" y="43190"/>
                    <a:pt x="29789" y="41161"/>
                    <a:pt x="28841" y="39474"/>
                  </a:cubicBezTo>
                  <a:cubicBezTo>
                    <a:pt x="28272" y="38469"/>
                    <a:pt x="27248" y="37691"/>
                    <a:pt x="26869" y="36591"/>
                  </a:cubicBezTo>
                  <a:cubicBezTo>
                    <a:pt x="26357" y="35056"/>
                    <a:pt x="27779" y="33918"/>
                    <a:pt x="28746" y="32970"/>
                  </a:cubicBezTo>
                  <a:cubicBezTo>
                    <a:pt x="30168" y="31548"/>
                    <a:pt x="31230" y="29481"/>
                    <a:pt x="29599" y="27793"/>
                  </a:cubicBezTo>
                  <a:cubicBezTo>
                    <a:pt x="28822" y="27016"/>
                    <a:pt x="27760" y="26599"/>
                    <a:pt x="26963" y="25840"/>
                  </a:cubicBezTo>
                  <a:cubicBezTo>
                    <a:pt x="25655" y="24570"/>
                    <a:pt x="26110" y="22806"/>
                    <a:pt x="26546" y="21252"/>
                  </a:cubicBezTo>
                  <a:cubicBezTo>
                    <a:pt x="27475" y="17914"/>
                    <a:pt x="27836" y="14444"/>
                    <a:pt x="27665" y="10974"/>
                  </a:cubicBezTo>
                  <a:cubicBezTo>
                    <a:pt x="27456" y="7903"/>
                    <a:pt x="26963" y="3921"/>
                    <a:pt x="24366" y="1854"/>
                  </a:cubicBezTo>
                  <a:cubicBezTo>
                    <a:pt x="22642" y="493"/>
                    <a:pt x="20227" y="0"/>
                    <a:pt x="17909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1"/>
            <p:cNvSpPr/>
            <p:nvPr/>
          </p:nvSpPr>
          <p:spPr>
            <a:xfrm>
              <a:off x="8546225" y="7407850"/>
              <a:ext cx="775075" cy="1205900"/>
            </a:xfrm>
            <a:custGeom>
              <a:avLst/>
              <a:gdLst/>
              <a:ahLst/>
              <a:cxnLst/>
              <a:rect l="l" t="t" r="r" b="b"/>
              <a:pathLst>
                <a:path w="31003" h="48236" extrusionOk="0">
                  <a:moveTo>
                    <a:pt x="18045" y="0"/>
                  </a:moveTo>
                  <a:cubicBezTo>
                    <a:pt x="15569" y="0"/>
                    <a:pt x="13006" y="696"/>
                    <a:pt x="11168" y="1677"/>
                  </a:cubicBezTo>
                  <a:cubicBezTo>
                    <a:pt x="6694" y="4085"/>
                    <a:pt x="4058" y="9091"/>
                    <a:pt x="4418" y="14135"/>
                  </a:cubicBezTo>
                  <a:cubicBezTo>
                    <a:pt x="4551" y="16107"/>
                    <a:pt x="5594" y="18212"/>
                    <a:pt x="5006" y="20184"/>
                  </a:cubicBezTo>
                  <a:cubicBezTo>
                    <a:pt x="4494" y="21871"/>
                    <a:pt x="2882" y="22326"/>
                    <a:pt x="1839" y="23521"/>
                  </a:cubicBezTo>
                  <a:cubicBezTo>
                    <a:pt x="57" y="25569"/>
                    <a:pt x="3148" y="27693"/>
                    <a:pt x="3773" y="29551"/>
                  </a:cubicBezTo>
                  <a:cubicBezTo>
                    <a:pt x="4418" y="31542"/>
                    <a:pt x="3129" y="33116"/>
                    <a:pt x="2294" y="34784"/>
                  </a:cubicBezTo>
                  <a:cubicBezTo>
                    <a:pt x="0" y="39392"/>
                    <a:pt x="3053" y="44436"/>
                    <a:pt x="7243" y="46578"/>
                  </a:cubicBezTo>
                  <a:cubicBezTo>
                    <a:pt x="9588" y="47765"/>
                    <a:pt x="12237" y="48235"/>
                    <a:pt x="14908" y="48235"/>
                  </a:cubicBezTo>
                  <a:cubicBezTo>
                    <a:pt x="17356" y="48235"/>
                    <a:pt x="19823" y="47840"/>
                    <a:pt x="22090" y="47242"/>
                  </a:cubicBezTo>
                  <a:cubicBezTo>
                    <a:pt x="24423" y="46635"/>
                    <a:pt x="26774" y="45497"/>
                    <a:pt x="27874" y="43241"/>
                  </a:cubicBezTo>
                  <a:cubicBezTo>
                    <a:pt x="28404" y="42160"/>
                    <a:pt x="28632" y="40871"/>
                    <a:pt x="28253" y="39714"/>
                  </a:cubicBezTo>
                  <a:cubicBezTo>
                    <a:pt x="27949" y="38747"/>
                    <a:pt x="27229" y="38046"/>
                    <a:pt x="26641" y="37249"/>
                  </a:cubicBezTo>
                  <a:cubicBezTo>
                    <a:pt x="25579" y="35808"/>
                    <a:pt x="25465" y="34291"/>
                    <a:pt x="26565" y="32831"/>
                  </a:cubicBezTo>
                  <a:cubicBezTo>
                    <a:pt x="27874" y="31106"/>
                    <a:pt x="31002" y="29115"/>
                    <a:pt x="28310" y="27086"/>
                  </a:cubicBezTo>
                  <a:cubicBezTo>
                    <a:pt x="27115" y="26176"/>
                    <a:pt x="25674" y="25531"/>
                    <a:pt x="25219" y="23976"/>
                  </a:cubicBezTo>
                  <a:cubicBezTo>
                    <a:pt x="24650" y="21985"/>
                    <a:pt x="25693" y="19824"/>
                    <a:pt x="26091" y="17889"/>
                  </a:cubicBezTo>
                  <a:cubicBezTo>
                    <a:pt x="26660" y="15140"/>
                    <a:pt x="26793" y="12315"/>
                    <a:pt x="26470" y="9527"/>
                  </a:cubicBezTo>
                  <a:cubicBezTo>
                    <a:pt x="26262" y="7499"/>
                    <a:pt x="25977" y="5034"/>
                    <a:pt x="24916" y="3232"/>
                  </a:cubicBezTo>
                  <a:cubicBezTo>
                    <a:pt x="23510" y="882"/>
                    <a:pt x="20833" y="0"/>
                    <a:pt x="1804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1"/>
            <p:cNvSpPr/>
            <p:nvPr/>
          </p:nvSpPr>
          <p:spPr>
            <a:xfrm>
              <a:off x="8120525" y="7932550"/>
              <a:ext cx="545175" cy="818850"/>
            </a:xfrm>
            <a:custGeom>
              <a:avLst/>
              <a:gdLst/>
              <a:ahLst/>
              <a:cxnLst/>
              <a:rect l="l" t="t" r="r" b="b"/>
              <a:pathLst>
                <a:path w="21807" h="32754" extrusionOk="0">
                  <a:moveTo>
                    <a:pt x="12894" y="0"/>
                  </a:moveTo>
                  <a:cubicBezTo>
                    <a:pt x="12252" y="0"/>
                    <a:pt x="11627" y="207"/>
                    <a:pt x="11169" y="675"/>
                  </a:cubicBezTo>
                  <a:cubicBezTo>
                    <a:pt x="10795" y="434"/>
                    <a:pt x="10401" y="329"/>
                    <a:pt x="10007" y="329"/>
                  </a:cubicBezTo>
                  <a:cubicBezTo>
                    <a:pt x="8662" y="329"/>
                    <a:pt x="7306" y="1552"/>
                    <a:pt x="6675" y="2798"/>
                  </a:cubicBezTo>
                  <a:cubicBezTo>
                    <a:pt x="5594" y="4979"/>
                    <a:pt x="6201" y="7444"/>
                    <a:pt x="7927" y="9075"/>
                  </a:cubicBezTo>
                  <a:cubicBezTo>
                    <a:pt x="5063" y="12393"/>
                    <a:pt x="2086" y="15901"/>
                    <a:pt x="930" y="20205"/>
                  </a:cubicBezTo>
                  <a:cubicBezTo>
                    <a:pt x="1" y="23770"/>
                    <a:pt x="266" y="27960"/>
                    <a:pt x="2883" y="30767"/>
                  </a:cubicBezTo>
                  <a:cubicBezTo>
                    <a:pt x="4155" y="32135"/>
                    <a:pt x="5691" y="32753"/>
                    <a:pt x="7241" y="32753"/>
                  </a:cubicBezTo>
                  <a:cubicBezTo>
                    <a:pt x="9041" y="32753"/>
                    <a:pt x="10860" y="31920"/>
                    <a:pt x="12307" y="30463"/>
                  </a:cubicBezTo>
                  <a:cubicBezTo>
                    <a:pt x="15341" y="27410"/>
                    <a:pt x="17388" y="22936"/>
                    <a:pt x="18867" y="18935"/>
                  </a:cubicBezTo>
                  <a:cubicBezTo>
                    <a:pt x="19815" y="16356"/>
                    <a:pt x="20517" y="13663"/>
                    <a:pt x="20972" y="10952"/>
                  </a:cubicBezTo>
                  <a:cubicBezTo>
                    <a:pt x="21219" y="9568"/>
                    <a:pt x="21370" y="8184"/>
                    <a:pt x="21465" y="6780"/>
                  </a:cubicBezTo>
                  <a:cubicBezTo>
                    <a:pt x="21503" y="6306"/>
                    <a:pt x="21806" y="4600"/>
                    <a:pt x="21579" y="3728"/>
                  </a:cubicBezTo>
                  <a:cubicBezTo>
                    <a:pt x="21503" y="3462"/>
                    <a:pt x="21389" y="3273"/>
                    <a:pt x="21181" y="3216"/>
                  </a:cubicBezTo>
                  <a:cubicBezTo>
                    <a:pt x="21132" y="3203"/>
                    <a:pt x="21080" y="3197"/>
                    <a:pt x="21024" y="3197"/>
                  </a:cubicBezTo>
                  <a:cubicBezTo>
                    <a:pt x="20434" y="3197"/>
                    <a:pt x="19509" y="3885"/>
                    <a:pt x="19076" y="4145"/>
                  </a:cubicBezTo>
                  <a:cubicBezTo>
                    <a:pt x="18848" y="4277"/>
                    <a:pt x="16990" y="5377"/>
                    <a:pt x="17047" y="5643"/>
                  </a:cubicBezTo>
                  <a:cubicBezTo>
                    <a:pt x="16914" y="5093"/>
                    <a:pt x="16592" y="4619"/>
                    <a:pt x="16118" y="4296"/>
                  </a:cubicBezTo>
                  <a:cubicBezTo>
                    <a:pt x="16440" y="2798"/>
                    <a:pt x="15928" y="1282"/>
                    <a:pt x="14563" y="466"/>
                  </a:cubicBezTo>
                  <a:cubicBezTo>
                    <a:pt x="14068" y="169"/>
                    <a:pt x="13474" y="0"/>
                    <a:pt x="1289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1"/>
            <p:cNvSpPr/>
            <p:nvPr/>
          </p:nvSpPr>
          <p:spPr>
            <a:xfrm>
              <a:off x="8422500" y="7957550"/>
              <a:ext cx="82025" cy="72000"/>
            </a:xfrm>
            <a:custGeom>
              <a:avLst/>
              <a:gdLst/>
              <a:ahLst/>
              <a:cxnLst/>
              <a:rect l="l" t="t" r="r" b="b"/>
              <a:pathLst>
                <a:path w="3281" h="2880" extrusionOk="0">
                  <a:moveTo>
                    <a:pt x="822" y="0"/>
                  </a:moveTo>
                  <a:cubicBezTo>
                    <a:pt x="530" y="0"/>
                    <a:pt x="245" y="69"/>
                    <a:pt x="0" y="225"/>
                  </a:cubicBezTo>
                  <a:cubicBezTo>
                    <a:pt x="664" y="282"/>
                    <a:pt x="1233" y="623"/>
                    <a:pt x="1327" y="1438"/>
                  </a:cubicBezTo>
                  <a:cubicBezTo>
                    <a:pt x="1327" y="1495"/>
                    <a:pt x="1327" y="1552"/>
                    <a:pt x="1327" y="1609"/>
                  </a:cubicBezTo>
                  <a:cubicBezTo>
                    <a:pt x="1896" y="1723"/>
                    <a:pt x="2370" y="2102"/>
                    <a:pt x="2579" y="2652"/>
                  </a:cubicBezTo>
                  <a:cubicBezTo>
                    <a:pt x="2598" y="2709"/>
                    <a:pt x="2617" y="2784"/>
                    <a:pt x="2598" y="2860"/>
                  </a:cubicBezTo>
                  <a:cubicBezTo>
                    <a:pt x="2648" y="2855"/>
                    <a:pt x="2698" y="2852"/>
                    <a:pt x="2748" y="2852"/>
                  </a:cubicBezTo>
                  <a:cubicBezTo>
                    <a:pt x="2869" y="2852"/>
                    <a:pt x="2989" y="2866"/>
                    <a:pt x="3110" y="2879"/>
                  </a:cubicBezTo>
                  <a:cubicBezTo>
                    <a:pt x="3281" y="1950"/>
                    <a:pt x="2901" y="983"/>
                    <a:pt x="2124" y="433"/>
                  </a:cubicBezTo>
                  <a:cubicBezTo>
                    <a:pt x="1754" y="168"/>
                    <a:pt x="1279" y="0"/>
                    <a:pt x="822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1"/>
            <p:cNvSpPr/>
            <p:nvPr/>
          </p:nvSpPr>
          <p:spPr>
            <a:xfrm>
              <a:off x="8145175" y="7966025"/>
              <a:ext cx="389700" cy="762850"/>
            </a:xfrm>
            <a:custGeom>
              <a:avLst/>
              <a:gdLst/>
              <a:ahLst/>
              <a:cxnLst/>
              <a:rect l="l" t="t" r="r" b="b"/>
              <a:pathLst>
                <a:path w="15588" h="30514" extrusionOk="0">
                  <a:moveTo>
                    <a:pt x="9012" y="0"/>
                  </a:moveTo>
                  <a:cubicBezTo>
                    <a:pt x="8219" y="0"/>
                    <a:pt x="7375" y="729"/>
                    <a:pt x="6960" y="1308"/>
                  </a:cubicBezTo>
                  <a:cubicBezTo>
                    <a:pt x="5651" y="3090"/>
                    <a:pt x="5936" y="5593"/>
                    <a:pt x="7623" y="7015"/>
                  </a:cubicBezTo>
                  <a:cubicBezTo>
                    <a:pt x="7737" y="7129"/>
                    <a:pt x="7813" y="7281"/>
                    <a:pt x="7794" y="7432"/>
                  </a:cubicBezTo>
                  <a:cubicBezTo>
                    <a:pt x="8059" y="7565"/>
                    <a:pt x="8135" y="7906"/>
                    <a:pt x="7927" y="8134"/>
                  </a:cubicBezTo>
                  <a:cubicBezTo>
                    <a:pt x="5044" y="11471"/>
                    <a:pt x="1954" y="14998"/>
                    <a:pt x="854" y="19378"/>
                  </a:cubicBezTo>
                  <a:cubicBezTo>
                    <a:pt x="1" y="22848"/>
                    <a:pt x="399" y="27399"/>
                    <a:pt x="3622" y="29617"/>
                  </a:cubicBezTo>
                  <a:cubicBezTo>
                    <a:pt x="4530" y="30246"/>
                    <a:pt x="5415" y="30513"/>
                    <a:pt x="6266" y="30513"/>
                  </a:cubicBezTo>
                  <a:cubicBezTo>
                    <a:pt x="9185" y="30513"/>
                    <a:pt x="11690" y="27371"/>
                    <a:pt x="13217" y="24934"/>
                  </a:cubicBezTo>
                  <a:cubicBezTo>
                    <a:pt x="13558" y="24384"/>
                    <a:pt x="13881" y="23815"/>
                    <a:pt x="14203" y="23246"/>
                  </a:cubicBezTo>
                  <a:cubicBezTo>
                    <a:pt x="13027" y="21786"/>
                    <a:pt x="11567" y="20592"/>
                    <a:pt x="9880" y="19757"/>
                  </a:cubicBezTo>
                  <a:cubicBezTo>
                    <a:pt x="9728" y="20800"/>
                    <a:pt x="9614" y="21824"/>
                    <a:pt x="9538" y="22867"/>
                  </a:cubicBezTo>
                  <a:cubicBezTo>
                    <a:pt x="9512" y="23173"/>
                    <a:pt x="9289" y="23313"/>
                    <a:pt x="9059" y="23313"/>
                  </a:cubicBezTo>
                  <a:cubicBezTo>
                    <a:pt x="8791" y="23313"/>
                    <a:pt x="8513" y="23120"/>
                    <a:pt x="8533" y="22772"/>
                  </a:cubicBezTo>
                  <a:cubicBezTo>
                    <a:pt x="8856" y="18221"/>
                    <a:pt x="9918" y="13765"/>
                    <a:pt x="11700" y="9575"/>
                  </a:cubicBezTo>
                  <a:cubicBezTo>
                    <a:pt x="11757" y="9423"/>
                    <a:pt x="11890" y="9310"/>
                    <a:pt x="12041" y="9272"/>
                  </a:cubicBezTo>
                  <a:cubicBezTo>
                    <a:pt x="12098" y="9215"/>
                    <a:pt x="12155" y="9177"/>
                    <a:pt x="12231" y="9158"/>
                  </a:cubicBezTo>
                  <a:cubicBezTo>
                    <a:pt x="13312" y="8703"/>
                    <a:pt x="13729" y="7375"/>
                    <a:pt x="13084" y="6389"/>
                  </a:cubicBezTo>
                  <a:cubicBezTo>
                    <a:pt x="12820" y="5987"/>
                    <a:pt x="13167" y="5543"/>
                    <a:pt x="13512" y="5543"/>
                  </a:cubicBezTo>
                  <a:cubicBezTo>
                    <a:pt x="13639" y="5543"/>
                    <a:pt x="13765" y="5603"/>
                    <a:pt x="13862" y="5745"/>
                  </a:cubicBezTo>
                  <a:cubicBezTo>
                    <a:pt x="14051" y="6029"/>
                    <a:pt x="14184" y="6333"/>
                    <a:pt x="14279" y="6636"/>
                  </a:cubicBezTo>
                  <a:cubicBezTo>
                    <a:pt x="15018" y="5972"/>
                    <a:pt x="15587" y="4721"/>
                    <a:pt x="14715" y="3905"/>
                  </a:cubicBezTo>
                  <a:cubicBezTo>
                    <a:pt x="14421" y="3635"/>
                    <a:pt x="14090" y="3516"/>
                    <a:pt x="13771" y="3516"/>
                  </a:cubicBezTo>
                  <a:cubicBezTo>
                    <a:pt x="13062" y="3516"/>
                    <a:pt x="12410" y="4105"/>
                    <a:pt x="12345" y="4929"/>
                  </a:cubicBezTo>
                  <a:cubicBezTo>
                    <a:pt x="12319" y="5224"/>
                    <a:pt x="12099" y="5360"/>
                    <a:pt x="11872" y="5360"/>
                  </a:cubicBezTo>
                  <a:cubicBezTo>
                    <a:pt x="11601" y="5360"/>
                    <a:pt x="11319" y="5166"/>
                    <a:pt x="11340" y="4816"/>
                  </a:cubicBezTo>
                  <a:cubicBezTo>
                    <a:pt x="11416" y="3924"/>
                    <a:pt x="11965" y="3128"/>
                    <a:pt x="12762" y="2749"/>
                  </a:cubicBezTo>
                  <a:cubicBezTo>
                    <a:pt x="12762" y="2749"/>
                    <a:pt x="12762" y="2730"/>
                    <a:pt x="12762" y="2730"/>
                  </a:cubicBezTo>
                  <a:cubicBezTo>
                    <a:pt x="12623" y="2370"/>
                    <a:pt x="12306" y="2216"/>
                    <a:pt x="11972" y="2216"/>
                  </a:cubicBezTo>
                  <a:cubicBezTo>
                    <a:pt x="11761" y="2216"/>
                    <a:pt x="11543" y="2278"/>
                    <a:pt x="11359" y="2389"/>
                  </a:cubicBezTo>
                  <a:cubicBezTo>
                    <a:pt x="10790" y="2711"/>
                    <a:pt x="10430" y="3299"/>
                    <a:pt x="10088" y="3849"/>
                  </a:cubicBezTo>
                  <a:cubicBezTo>
                    <a:pt x="9997" y="4004"/>
                    <a:pt x="9866" y="4069"/>
                    <a:pt x="9733" y="4069"/>
                  </a:cubicBezTo>
                  <a:cubicBezTo>
                    <a:pt x="9397" y="4069"/>
                    <a:pt x="9047" y="3655"/>
                    <a:pt x="9292" y="3261"/>
                  </a:cubicBezTo>
                  <a:cubicBezTo>
                    <a:pt x="9804" y="2427"/>
                    <a:pt x="10448" y="1497"/>
                    <a:pt x="11434" y="1270"/>
                  </a:cubicBezTo>
                  <a:cubicBezTo>
                    <a:pt x="11402" y="947"/>
                    <a:pt x="11201" y="844"/>
                    <a:pt x="10958" y="844"/>
                  </a:cubicBezTo>
                  <a:cubicBezTo>
                    <a:pt x="10630" y="844"/>
                    <a:pt x="10224" y="1031"/>
                    <a:pt x="10050" y="1118"/>
                  </a:cubicBezTo>
                  <a:cubicBezTo>
                    <a:pt x="9804" y="1232"/>
                    <a:pt x="9557" y="1384"/>
                    <a:pt x="9349" y="1554"/>
                  </a:cubicBezTo>
                  <a:cubicBezTo>
                    <a:pt x="8894" y="1915"/>
                    <a:pt x="8495" y="2370"/>
                    <a:pt x="8230" y="2882"/>
                  </a:cubicBezTo>
                  <a:cubicBezTo>
                    <a:pt x="8116" y="3084"/>
                    <a:pt x="7925" y="3168"/>
                    <a:pt x="7740" y="3168"/>
                  </a:cubicBezTo>
                  <a:cubicBezTo>
                    <a:pt x="7403" y="3168"/>
                    <a:pt x="7086" y="2888"/>
                    <a:pt x="7282" y="2521"/>
                  </a:cubicBezTo>
                  <a:cubicBezTo>
                    <a:pt x="7794" y="1497"/>
                    <a:pt x="8628" y="682"/>
                    <a:pt x="9652" y="189"/>
                  </a:cubicBezTo>
                  <a:cubicBezTo>
                    <a:pt x="9450" y="57"/>
                    <a:pt x="9233" y="0"/>
                    <a:pt x="9012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1"/>
            <p:cNvSpPr/>
            <p:nvPr/>
          </p:nvSpPr>
          <p:spPr>
            <a:xfrm>
              <a:off x="8395950" y="8044700"/>
              <a:ext cx="238925" cy="478800"/>
            </a:xfrm>
            <a:custGeom>
              <a:avLst/>
              <a:gdLst/>
              <a:ahLst/>
              <a:cxnLst/>
              <a:rect l="l" t="t" r="r" b="b"/>
              <a:pathLst>
                <a:path w="9557" h="19152" extrusionOk="0">
                  <a:moveTo>
                    <a:pt x="9557" y="0"/>
                  </a:moveTo>
                  <a:lnTo>
                    <a:pt x="9557" y="0"/>
                  </a:lnTo>
                  <a:cubicBezTo>
                    <a:pt x="8381" y="569"/>
                    <a:pt x="7300" y="1308"/>
                    <a:pt x="6352" y="2219"/>
                  </a:cubicBezTo>
                  <a:cubicBezTo>
                    <a:pt x="6286" y="2301"/>
                    <a:pt x="6177" y="2355"/>
                    <a:pt x="6062" y="2355"/>
                  </a:cubicBezTo>
                  <a:cubicBezTo>
                    <a:pt x="6045" y="2355"/>
                    <a:pt x="6028" y="2354"/>
                    <a:pt x="6011" y="2351"/>
                  </a:cubicBezTo>
                  <a:cubicBezTo>
                    <a:pt x="5822" y="3148"/>
                    <a:pt x="5385" y="3849"/>
                    <a:pt x="4741" y="4380"/>
                  </a:cubicBezTo>
                  <a:cubicBezTo>
                    <a:pt x="4656" y="4450"/>
                    <a:pt x="4551" y="4489"/>
                    <a:pt x="4440" y="4489"/>
                  </a:cubicBezTo>
                  <a:cubicBezTo>
                    <a:pt x="4402" y="4489"/>
                    <a:pt x="4363" y="4485"/>
                    <a:pt x="4324" y="4475"/>
                  </a:cubicBezTo>
                  <a:cubicBezTo>
                    <a:pt x="4267" y="5537"/>
                    <a:pt x="3584" y="6504"/>
                    <a:pt x="2579" y="6921"/>
                  </a:cubicBezTo>
                  <a:cubicBezTo>
                    <a:pt x="2560" y="6921"/>
                    <a:pt x="2541" y="6940"/>
                    <a:pt x="2522" y="6940"/>
                  </a:cubicBezTo>
                  <a:cubicBezTo>
                    <a:pt x="1366" y="9708"/>
                    <a:pt x="512" y="12609"/>
                    <a:pt x="0" y="15567"/>
                  </a:cubicBezTo>
                  <a:cubicBezTo>
                    <a:pt x="1802" y="16402"/>
                    <a:pt x="3394" y="17634"/>
                    <a:pt x="4665" y="19151"/>
                  </a:cubicBezTo>
                  <a:cubicBezTo>
                    <a:pt x="7737" y="13216"/>
                    <a:pt x="9405" y="6674"/>
                    <a:pt x="9557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1"/>
            <p:cNvSpPr/>
            <p:nvPr/>
          </p:nvSpPr>
          <p:spPr>
            <a:xfrm>
              <a:off x="8410650" y="8008700"/>
              <a:ext cx="749475" cy="989300"/>
            </a:xfrm>
            <a:custGeom>
              <a:avLst/>
              <a:gdLst/>
              <a:ahLst/>
              <a:cxnLst/>
              <a:rect l="l" t="t" r="r" b="b"/>
              <a:pathLst>
                <a:path w="29979" h="39572" extrusionOk="0">
                  <a:moveTo>
                    <a:pt x="17956" y="0"/>
                  </a:moveTo>
                  <a:cubicBezTo>
                    <a:pt x="16243" y="0"/>
                    <a:pt x="14539" y="126"/>
                    <a:pt x="12894" y="321"/>
                  </a:cubicBezTo>
                  <a:cubicBezTo>
                    <a:pt x="11680" y="454"/>
                    <a:pt x="10372" y="511"/>
                    <a:pt x="9234" y="966"/>
                  </a:cubicBezTo>
                  <a:cubicBezTo>
                    <a:pt x="7187" y="1781"/>
                    <a:pt x="6011" y="3981"/>
                    <a:pt x="5215" y="5915"/>
                  </a:cubicBezTo>
                  <a:cubicBezTo>
                    <a:pt x="4153" y="8494"/>
                    <a:pt x="3622" y="11281"/>
                    <a:pt x="3053" y="14012"/>
                  </a:cubicBezTo>
                  <a:cubicBezTo>
                    <a:pt x="2427" y="16988"/>
                    <a:pt x="1896" y="20003"/>
                    <a:pt x="1460" y="23018"/>
                  </a:cubicBezTo>
                  <a:cubicBezTo>
                    <a:pt x="1100" y="25616"/>
                    <a:pt x="759" y="28214"/>
                    <a:pt x="531" y="30830"/>
                  </a:cubicBezTo>
                  <a:cubicBezTo>
                    <a:pt x="417" y="32120"/>
                    <a:pt x="341" y="33428"/>
                    <a:pt x="304" y="34736"/>
                  </a:cubicBezTo>
                  <a:cubicBezTo>
                    <a:pt x="285" y="35362"/>
                    <a:pt x="0" y="36215"/>
                    <a:pt x="379" y="36746"/>
                  </a:cubicBezTo>
                  <a:cubicBezTo>
                    <a:pt x="1157" y="37846"/>
                    <a:pt x="2901" y="37789"/>
                    <a:pt x="4077" y="38017"/>
                  </a:cubicBezTo>
                  <a:cubicBezTo>
                    <a:pt x="7528" y="38661"/>
                    <a:pt x="10922" y="39268"/>
                    <a:pt x="14430" y="39458"/>
                  </a:cubicBezTo>
                  <a:cubicBezTo>
                    <a:pt x="15688" y="39534"/>
                    <a:pt x="16949" y="39572"/>
                    <a:pt x="18209" y="39572"/>
                  </a:cubicBezTo>
                  <a:cubicBezTo>
                    <a:pt x="21049" y="39572"/>
                    <a:pt x="23887" y="39378"/>
                    <a:pt x="26698" y="38984"/>
                  </a:cubicBezTo>
                  <a:cubicBezTo>
                    <a:pt x="27494" y="38851"/>
                    <a:pt x="28025" y="38624"/>
                    <a:pt x="28367" y="38225"/>
                  </a:cubicBezTo>
                  <a:cubicBezTo>
                    <a:pt x="28746" y="37789"/>
                    <a:pt x="28916" y="37182"/>
                    <a:pt x="28973" y="36329"/>
                  </a:cubicBezTo>
                  <a:cubicBezTo>
                    <a:pt x="29049" y="35533"/>
                    <a:pt x="29106" y="34755"/>
                    <a:pt x="29182" y="33978"/>
                  </a:cubicBezTo>
                  <a:cubicBezTo>
                    <a:pt x="29713" y="28555"/>
                    <a:pt x="29978" y="23132"/>
                    <a:pt x="29978" y="17671"/>
                  </a:cubicBezTo>
                  <a:cubicBezTo>
                    <a:pt x="29978" y="14941"/>
                    <a:pt x="29902" y="12229"/>
                    <a:pt x="29751" y="9499"/>
                  </a:cubicBezTo>
                  <a:cubicBezTo>
                    <a:pt x="29656" y="7603"/>
                    <a:pt x="29599" y="5612"/>
                    <a:pt x="28784" y="3867"/>
                  </a:cubicBezTo>
                  <a:cubicBezTo>
                    <a:pt x="27968" y="2123"/>
                    <a:pt x="26489" y="1250"/>
                    <a:pt x="24707" y="795"/>
                  </a:cubicBezTo>
                  <a:cubicBezTo>
                    <a:pt x="22522" y="222"/>
                    <a:pt x="20231" y="0"/>
                    <a:pt x="1795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1"/>
            <p:cNvSpPr/>
            <p:nvPr/>
          </p:nvSpPr>
          <p:spPr>
            <a:xfrm>
              <a:off x="8440975" y="8030950"/>
              <a:ext cx="695925" cy="935400"/>
            </a:xfrm>
            <a:custGeom>
              <a:avLst/>
              <a:gdLst/>
              <a:ahLst/>
              <a:cxnLst/>
              <a:rect l="l" t="t" r="r" b="b"/>
              <a:pathLst>
                <a:path w="27837" h="37416" extrusionOk="0">
                  <a:moveTo>
                    <a:pt x="16748" y="0"/>
                  </a:moveTo>
                  <a:cubicBezTo>
                    <a:pt x="14302" y="0"/>
                    <a:pt x="11842" y="313"/>
                    <a:pt x="9443" y="759"/>
                  </a:cubicBezTo>
                  <a:cubicBezTo>
                    <a:pt x="6865" y="1252"/>
                    <a:pt x="5613" y="3679"/>
                    <a:pt x="4779" y="5935"/>
                  </a:cubicBezTo>
                  <a:cubicBezTo>
                    <a:pt x="3262" y="9974"/>
                    <a:pt x="2560" y="14430"/>
                    <a:pt x="1859" y="18658"/>
                  </a:cubicBezTo>
                  <a:cubicBezTo>
                    <a:pt x="968" y="23873"/>
                    <a:pt x="475" y="29106"/>
                    <a:pt x="20" y="34377"/>
                  </a:cubicBezTo>
                  <a:cubicBezTo>
                    <a:pt x="1" y="34548"/>
                    <a:pt x="1" y="34738"/>
                    <a:pt x="58" y="34908"/>
                  </a:cubicBezTo>
                  <a:cubicBezTo>
                    <a:pt x="58" y="34946"/>
                    <a:pt x="77" y="34984"/>
                    <a:pt x="95" y="35022"/>
                  </a:cubicBezTo>
                  <a:cubicBezTo>
                    <a:pt x="171" y="35117"/>
                    <a:pt x="266" y="35212"/>
                    <a:pt x="380" y="35250"/>
                  </a:cubicBezTo>
                  <a:cubicBezTo>
                    <a:pt x="1119" y="35686"/>
                    <a:pt x="2579" y="35781"/>
                    <a:pt x="3452" y="35989"/>
                  </a:cubicBezTo>
                  <a:cubicBezTo>
                    <a:pt x="4532" y="36236"/>
                    <a:pt x="5632" y="36444"/>
                    <a:pt x="6732" y="36615"/>
                  </a:cubicBezTo>
                  <a:cubicBezTo>
                    <a:pt x="9909" y="37149"/>
                    <a:pt x="13116" y="37416"/>
                    <a:pt x="16331" y="37416"/>
                  </a:cubicBezTo>
                  <a:cubicBezTo>
                    <a:pt x="17567" y="37416"/>
                    <a:pt x="18805" y="37376"/>
                    <a:pt x="20043" y="37297"/>
                  </a:cubicBezTo>
                  <a:cubicBezTo>
                    <a:pt x="21124" y="37222"/>
                    <a:pt x="22186" y="37146"/>
                    <a:pt x="23247" y="37051"/>
                  </a:cubicBezTo>
                  <a:cubicBezTo>
                    <a:pt x="23930" y="36994"/>
                    <a:pt x="26509" y="37089"/>
                    <a:pt x="26604" y="36198"/>
                  </a:cubicBezTo>
                  <a:cubicBezTo>
                    <a:pt x="27116" y="31344"/>
                    <a:pt x="27495" y="26489"/>
                    <a:pt x="27647" y="21616"/>
                  </a:cubicBezTo>
                  <a:cubicBezTo>
                    <a:pt x="27779" y="16591"/>
                    <a:pt x="27836" y="11472"/>
                    <a:pt x="27343" y="6466"/>
                  </a:cubicBezTo>
                  <a:cubicBezTo>
                    <a:pt x="27116" y="4134"/>
                    <a:pt x="26357" y="1953"/>
                    <a:pt x="23968" y="1119"/>
                  </a:cubicBezTo>
                  <a:cubicBezTo>
                    <a:pt x="21626" y="313"/>
                    <a:pt x="19194" y="0"/>
                    <a:pt x="16748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1"/>
            <p:cNvSpPr/>
            <p:nvPr/>
          </p:nvSpPr>
          <p:spPr>
            <a:xfrm>
              <a:off x="8440975" y="8146600"/>
              <a:ext cx="695925" cy="819300"/>
            </a:xfrm>
            <a:custGeom>
              <a:avLst/>
              <a:gdLst/>
              <a:ahLst/>
              <a:cxnLst/>
              <a:rect l="l" t="t" r="r" b="b"/>
              <a:pathLst>
                <a:path w="27837" h="32772" extrusionOk="0">
                  <a:moveTo>
                    <a:pt x="27021" y="1"/>
                  </a:moveTo>
                  <a:cubicBezTo>
                    <a:pt x="26793" y="6391"/>
                    <a:pt x="26452" y="12857"/>
                    <a:pt x="23627" y="18678"/>
                  </a:cubicBezTo>
                  <a:cubicBezTo>
                    <a:pt x="22034" y="21939"/>
                    <a:pt x="19702" y="24878"/>
                    <a:pt x="16554" y="26755"/>
                  </a:cubicBezTo>
                  <a:cubicBezTo>
                    <a:pt x="13236" y="28708"/>
                    <a:pt x="9349" y="29467"/>
                    <a:pt x="5537" y="29486"/>
                  </a:cubicBezTo>
                  <a:cubicBezTo>
                    <a:pt x="3698" y="29486"/>
                    <a:pt x="1878" y="29353"/>
                    <a:pt x="77" y="29088"/>
                  </a:cubicBezTo>
                  <a:cubicBezTo>
                    <a:pt x="58" y="29296"/>
                    <a:pt x="39" y="29524"/>
                    <a:pt x="20" y="29751"/>
                  </a:cubicBezTo>
                  <a:cubicBezTo>
                    <a:pt x="1" y="29922"/>
                    <a:pt x="1" y="30112"/>
                    <a:pt x="39" y="30282"/>
                  </a:cubicBezTo>
                  <a:cubicBezTo>
                    <a:pt x="58" y="30320"/>
                    <a:pt x="77" y="30358"/>
                    <a:pt x="95" y="30396"/>
                  </a:cubicBezTo>
                  <a:cubicBezTo>
                    <a:pt x="152" y="30491"/>
                    <a:pt x="247" y="30567"/>
                    <a:pt x="361" y="30624"/>
                  </a:cubicBezTo>
                  <a:cubicBezTo>
                    <a:pt x="1119" y="31060"/>
                    <a:pt x="2579" y="31155"/>
                    <a:pt x="3433" y="31344"/>
                  </a:cubicBezTo>
                  <a:cubicBezTo>
                    <a:pt x="4532" y="31591"/>
                    <a:pt x="5613" y="31799"/>
                    <a:pt x="6732" y="31989"/>
                  </a:cubicBezTo>
                  <a:cubicBezTo>
                    <a:pt x="9889" y="32508"/>
                    <a:pt x="13095" y="32771"/>
                    <a:pt x="16301" y="32771"/>
                  </a:cubicBezTo>
                  <a:cubicBezTo>
                    <a:pt x="17543" y="32771"/>
                    <a:pt x="18785" y="32732"/>
                    <a:pt x="20024" y="32652"/>
                  </a:cubicBezTo>
                  <a:cubicBezTo>
                    <a:pt x="21105" y="32596"/>
                    <a:pt x="22167" y="32520"/>
                    <a:pt x="23247" y="32425"/>
                  </a:cubicBezTo>
                  <a:cubicBezTo>
                    <a:pt x="23930" y="32368"/>
                    <a:pt x="26509" y="32463"/>
                    <a:pt x="26604" y="31572"/>
                  </a:cubicBezTo>
                  <a:cubicBezTo>
                    <a:pt x="27116" y="26718"/>
                    <a:pt x="27495" y="21863"/>
                    <a:pt x="27647" y="16990"/>
                  </a:cubicBezTo>
                  <a:cubicBezTo>
                    <a:pt x="27779" y="11965"/>
                    <a:pt x="27836" y="6846"/>
                    <a:pt x="27343" y="1840"/>
                  </a:cubicBezTo>
                  <a:cubicBezTo>
                    <a:pt x="27286" y="1214"/>
                    <a:pt x="27173" y="608"/>
                    <a:pt x="2702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1"/>
            <p:cNvSpPr/>
            <p:nvPr/>
          </p:nvSpPr>
          <p:spPr>
            <a:xfrm>
              <a:off x="9008875" y="8046975"/>
              <a:ext cx="381150" cy="781300"/>
            </a:xfrm>
            <a:custGeom>
              <a:avLst/>
              <a:gdLst/>
              <a:ahLst/>
              <a:cxnLst/>
              <a:rect l="l" t="t" r="r" b="b"/>
              <a:pathLst>
                <a:path w="15246" h="31252" extrusionOk="0">
                  <a:moveTo>
                    <a:pt x="2759" y="1"/>
                  </a:moveTo>
                  <a:cubicBezTo>
                    <a:pt x="2541" y="1"/>
                    <a:pt x="2336" y="158"/>
                    <a:pt x="2295" y="402"/>
                  </a:cubicBezTo>
                  <a:cubicBezTo>
                    <a:pt x="2143" y="421"/>
                    <a:pt x="2029" y="516"/>
                    <a:pt x="1973" y="667"/>
                  </a:cubicBezTo>
                  <a:cubicBezTo>
                    <a:pt x="1" y="5237"/>
                    <a:pt x="1555" y="10205"/>
                    <a:pt x="2655" y="14813"/>
                  </a:cubicBezTo>
                  <a:cubicBezTo>
                    <a:pt x="3281" y="17524"/>
                    <a:pt x="3926" y="20236"/>
                    <a:pt x="4570" y="22947"/>
                  </a:cubicBezTo>
                  <a:cubicBezTo>
                    <a:pt x="4551" y="23099"/>
                    <a:pt x="4589" y="23251"/>
                    <a:pt x="4684" y="23383"/>
                  </a:cubicBezTo>
                  <a:cubicBezTo>
                    <a:pt x="5158" y="25507"/>
                    <a:pt x="5480" y="28029"/>
                    <a:pt x="6922" y="29735"/>
                  </a:cubicBezTo>
                  <a:cubicBezTo>
                    <a:pt x="7710" y="30664"/>
                    <a:pt x="8814" y="31251"/>
                    <a:pt x="9953" y="31251"/>
                  </a:cubicBezTo>
                  <a:cubicBezTo>
                    <a:pt x="10513" y="31251"/>
                    <a:pt x="11081" y="31110"/>
                    <a:pt x="11624" y="30797"/>
                  </a:cubicBezTo>
                  <a:cubicBezTo>
                    <a:pt x="13463" y="29773"/>
                    <a:pt x="14070" y="27631"/>
                    <a:pt x="14411" y="25697"/>
                  </a:cubicBezTo>
                  <a:cubicBezTo>
                    <a:pt x="15246" y="20824"/>
                    <a:pt x="14639" y="15818"/>
                    <a:pt x="12686" y="11286"/>
                  </a:cubicBezTo>
                  <a:cubicBezTo>
                    <a:pt x="10638" y="6678"/>
                    <a:pt x="7263" y="2772"/>
                    <a:pt x="3015" y="80"/>
                  </a:cubicBezTo>
                  <a:cubicBezTo>
                    <a:pt x="2935" y="26"/>
                    <a:pt x="2846" y="1"/>
                    <a:pt x="2759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1"/>
            <p:cNvSpPr/>
            <p:nvPr/>
          </p:nvSpPr>
          <p:spPr>
            <a:xfrm>
              <a:off x="9030675" y="8076450"/>
              <a:ext cx="318575" cy="526200"/>
            </a:xfrm>
            <a:custGeom>
              <a:avLst/>
              <a:gdLst/>
              <a:ahLst/>
              <a:cxnLst/>
              <a:rect l="l" t="t" r="r" b="b"/>
              <a:pathLst>
                <a:path w="12743" h="21048" extrusionOk="0">
                  <a:moveTo>
                    <a:pt x="1973" y="0"/>
                  </a:moveTo>
                  <a:lnTo>
                    <a:pt x="1973" y="0"/>
                  </a:lnTo>
                  <a:cubicBezTo>
                    <a:pt x="1" y="4608"/>
                    <a:pt x="1954" y="9993"/>
                    <a:pt x="3035" y="14582"/>
                  </a:cubicBezTo>
                  <a:cubicBezTo>
                    <a:pt x="3547" y="16743"/>
                    <a:pt x="4059" y="18886"/>
                    <a:pt x="4571" y="21048"/>
                  </a:cubicBezTo>
                  <a:cubicBezTo>
                    <a:pt x="7111" y="19474"/>
                    <a:pt x="9861" y="18260"/>
                    <a:pt x="12743" y="17445"/>
                  </a:cubicBezTo>
                  <a:cubicBezTo>
                    <a:pt x="11890" y="10334"/>
                    <a:pt x="7946" y="3944"/>
                    <a:pt x="1973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1"/>
            <p:cNvSpPr/>
            <p:nvPr/>
          </p:nvSpPr>
          <p:spPr>
            <a:xfrm>
              <a:off x="9150625" y="8538150"/>
              <a:ext cx="202900" cy="265250"/>
            </a:xfrm>
            <a:custGeom>
              <a:avLst/>
              <a:gdLst/>
              <a:ahLst/>
              <a:cxnLst/>
              <a:rect l="l" t="t" r="r" b="b"/>
              <a:pathLst>
                <a:path w="8116" h="10610" extrusionOk="0">
                  <a:moveTo>
                    <a:pt x="8040" y="1"/>
                  </a:moveTo>
                  <a:cubicBezTo>
                    <a:pt x="5214" y="816"/>
                    <a:pt x="2503" y="2049"/>
                    <a:pt x="0" y="3623"/>
                  </a:cubicBezTo>
                  <a:cubicBezTo>
                    <a:pt x="379" y="5462"/>
                    <a:pt x="702" y="7510"/>
                    <a:pt x="1707" y="9027"/>
                  </a:cubicBezTo>
                  <a:cubicBezTo>
                    <a:pt x="2279" y="9885"/>
                    <a:pt x="3237" y="10610"/>
                    <a:pt x="4281" y="10610"/>
                  </a:cubicBezTo>
                  <a:cubicBezTo>
                    <a:pt x="4482" y="10610"/>
                    <a:pt x="4687" y="10583"/>
                    <a:pt x="4892" y="10525"/>
                  </a:cubicBezTo>
                  <a:cubicBezTo>
                    <a:pt x="6125" y="10164"/>
                    <a:pt x="6883" y="8970"/>
                    <a:pt x="7281" y="7832"/>
                  </a:cubicBezTo>
                  <a:cubicBezTo>
                    <a:pt x="7964" y="5898"/>
                    <a:pt x="8116" y="3717"/>
                    <a:pt x="8097" y="1670"/>
                  </a:cubicBezTo>
                  <a:cubicBezTo>
                    <a:pt x="8097" y="1120"/>
                    <a:pt x="8078" y="551"/>
                    <a:pt x="8040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1"/>
            <p:cNvSpPr/>
            <p:nvPr/>
          </p:nvSpPr>
          <p:spPr>
            <a:xfrm>
              <a:off x="9065750" y="7993150"/>
              <a:ext cx="302475" cy="840700"/>
            </a:xfrm>
            <a:custGeom>
              <a:avLst/>
              <a:gdLst/>
              <a:ahLst/>
              <a:cxnLst/>
              <a:rect l="l" t="t" r="r" b="b"/>
              <a:pathLst>
                <a:path w="12099" h="33628" extrusionOk="0">
                  <a:moveTo>
                    <a:pt x="7095" y="0"/>
                  </a:moveTo>
                  <a:cubicBezTo>
                    <a:pt x="6770" y="0"/>
                    <a:pt x="6444" y="55"/>
                    <a:pt x="6144" y="166"/>
                  </a:cubicBezTo>
                  <a:cubicBezTo>
                    <a:pt x="4855" y="640"/>
                    <a:pt x="3357" y="1948"/>
                    <a:pt x="4078" y="3313"/>
                  </a:cubicBezTo>
                  <a:cubicBezTo>
                    <a:pt x="3774" y="3370"/>
                    <a:pt x="3509" y="3484"/>
                    <a:pt x="3243" y="3655"/>
                  </a:cubicBezTo>
                  <a:cubicBezTo>
                    <a:pt x="3168" y="3712"/>
                    <a:pt x="3092" y="3806"/>
                    <a:pt x="3054" y="3901"/>
                  </a:cubicBezTo>
                  <a:cubicBezTo>
                    <a:pt x="2918" y="3870"/>
                    <a:pt x="2782" y="3856"/>
                    <a:pt x="2647" y="3856"/>
                  </a:cubicBezTo>
                  <a:cubicBezTo>
                    <a:pt x="2536" y="3856"/>
                    <a:pt x="2425" y="3865"/>
                    <a:pt x="2314" y="3882"/>
                  </a:cubicBezTo>
                  <a:cubicBezTo>
                    <a:pt x="608" y="4205"/>
                    <a:pt x="418" y="6101"/>
                    <a:pt x="816" y="7466"/>
                  </a:cubicBezTo>
                  <a:cubicBezTo>
                    <a:pt x="835" y="7542"/>
                    <a:pt x="873" y="7618"/>
                    <a:pt x="949" y="7694"/>
                  </a:cubicBezTo>
                  <a:cubicBezTo>
                    <a:pt x="1" y="9192"/>
                    <a:pt x="532" y="11201"/>
                    <a:pt x="2087" y="12055"/>
                  </a:cubicBezTo>
                  <a:lnTo>
                    <a:pt x="1537" y="19355"/>
                  </a:lnTo>
                  <a:cubicBezTo>
                    <a:pt x="1347" y="21934"/>
                    <a:pt x="930" y="24607"/>
                    <a:pt x="1214" y="27186"/>
                  </a:cubicBezTo>
                  <a:cubicBezTo>
                    <a:pt x="1551" y="30200"/>
                    <a:pt x="3512" y="33627"/>
                    <a:pt x="6818" y="33627"/>
                  </a:cubicBezTo>
                  <a:cubicBezTo>
                    <a:pt x="7048" y="33627"/>
                    <a:pt x="7285" y="33611"/>
                    <a:pt x="7529" y="33576"/>
                  </a:cubicBezTo>
                  <a:cubicBezTo>
                    <a:pt x="11814" y="32988"/>
                    <a:pt x="11738" y="27850"/>
                    <a:pt x="11302" y="24645"/>
                  </a:cubicBezTo>
                  <a:cubicBezTo>
                    <a:pt x="10638" y="19753"/>
                    <a:pt x="9463" y="14956"/>
                    <a:pt x="7832" y="10310"/>
                  </a:cubicBezTo>
                  <a:lnTo>
                    <a:pt x="9899" y="9097"/>
                  </a:lnTo>
                  <a:cubicBezTo>
                    <a:pt x="9975" y="9040"/>
                    <a:pt x="10051" y="8983"/>
                    <a:pt x="10088" y="8888"/>
                  </a:cubicBezTo>
                  <a:cubicBezTo>
                    <a:pt x="11548" y="7694"/>
                    <a:pt x="12098" y="5722"/>
                    <a:pt x="11454" y="3958"/>
                  </a:cubicBezTo>
                  <a:cubicBezTo>
                    <a:pt x="11093" y="2953"/>
                    <a:pt x="10221" y="2062"/>
                    <a:pt x="9273" y="1816"/>
                  </a:cubicBezTo>
                  <a:cubicBezTo>
                    <a:pt x="9317" y="641"/>
                    <a:pt x="8212" y="0"/>
                    <a:pt x="709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1"/>
            <p:cNvSpPr/>
            <p:nvPr/>
          </p:nvSpPr>
          <p:spPr>
            <a:xfrm>
              <a:off x="9171050" y="8018125"/>
              <a:ext cx="103575" cy="53125"/>
            </a:xfrm>
            <a:custGeom>
              <a:avLst/>
              <a:gdLst/>
              <a:ahLst/>
              <a:cxnLst/>
              <a:rect l="l" t="t" r="r" b="b"/>
              <a:pathLst>
                <a:path w="4143" h="2125" extrusionOk="0">
                  <a:moveTo>
                    <a:pt x="3105" y="0"/>
                  </a:moveTo>
                  <a:cubicBezTo>
                    <a:pt x="1875" y="0"/>
                    <a:pt x="1" y="1045"/>
                    <a:pt x="871" y="2030"/>
                  </a:cubicBezTo>
                  <a:cubicBezTo>
                    <a:pt x="890" y="2049"/>
                    <a:pt x="928" y="2087"/>
                    <a:pt x="946" y="2125"/>
                  </a:cubicBezTo>
                  <a:cubicBezTo>
                    <a:pt x="1275" y="1612"/>
                    <a:pt x="1832" y="1327"/>
                    <a:pt x="2408" y="1327"/>
                  </a:cubicBezTo>
                  <a:cubicBezTo>
                    <a:pt x="2662" y="1327"/>
                    <a:pt x="2921" y="1383"/>
                    <a:pt x="3165" y="1499"/>
                  </a:cubicBezTo>
                  <a:cubicBezTo>
                    <a:pt x="3393" y="1196"/>
                    <a:pt x="3696" y="987"/>
                    <a:pt x="4056" y="854"/>
                  </a:cubicBezTo>
                  <a:cubicBezTo>
                    <a:pt x="4143" y="243"/>
                    <a:pt x="3699" y="0"/>
                    <a:pt x="3105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1"/>
            <p:cNvSpPr/>
            <p:nvPr/>
          </p:nvSpPr>
          <p:spPr>
            <a:xfrm>
              <a:off x="9092300" y="8061250"/>
              <a:ext cx="275925" cy="748075"/>
            </a:xfrm>
            <a:custGeom>
              <a:avLst/>
              <a:gdLst/>
              <a:ahLst/>
              <a:cxnLst/>
              <a:rect l="l" t="t" r="r" b="b"/>
              <a:pathLst>
                <a:path w="11037" h="29923" extrusionOk="0">
                  <a:moveTo>
                    <a:pt x="7784" y="1"/>
                  </a:moveTo>
                  <a:cubicBezTo>
                    <a:pt x="7545" y="1"/>
                    <a:pt x="7308" y="109"/>
                    <a:pt x="7092" y="381"/>
                  </a:cubicBezTo>
                  <a:cubicBezTo>
                    <a:pt x="7680" y="1101"/>
                    <a:pt x="7832" y="2106"/>
                    <a:pt x="7908" y="3036"/>
                  </a:cubicBezTo>
                  <a:cubicBezTo>
                    <a:pt x="7936" y="3360"/>
                    <a:pt x="7696" y="3526"/>
                    <a:pt x="7442" y="3526"/>
                  </a:cubicBezTo>
                  <a:cubicBezTo>
                    <a:pt x="7193" y="3526"/>
                    <a:pt x="6931" y="3365"/>
                    <a:pt x="6903" y="3036"/>
                  </a:cubicBezTo>
                  <a:cubicBezTo>
                    <a:pt x="6846" y="2353"/>
                    <a:pt x="6789" y="1613"/>
                    <a:pt x="6353" y="1064"/>
                  </a:cubicBezTo>
                  <a:cubicBezTo>
                    <a:pt x="6152" y="807"/>
                    <a:pt x="5814" y="610"/>
                    <a:pt x="5501" y="610"/>
                  </a:cubicBezTo>
                  <a:cubicBezTo>
                    <a:pt x="5280" y="610"/>
                    <a:pt x="5072" y="707"/>
                    <a:pt x="4931" y="950"/>
                  </a:cubicBezTo>
                  <a:cubicBezTo>
                    <a:pt x="4893" y="1007"/>
                    <a:pt x="4855" y="1064"/>
                    <a:pt x="4798" y="1101"/>
                  </a:cubicBezTo>
                  <a:cubicBezTo>
                    <a:pt x="5386" y="1632"/>
                    <a:pt x="5651" y="2448"/>
                    <a:pt x="5481" y="3225"/>
                  </a:cubicBezTo>
                  <a:cubicBezTo>
                    <a:pt x="5428" y="3473"/>
                    <a:pt x="5245" y="3581"/>
                    <a:pt x="5050" y="3581"/>
                  </a:cubicBezTo>
                  <a:cubicBezTo>
                    <a:pt x="4754" y="3581"/>
                    <a:pt x="4433" y="3330"/>
                    <a:pt x="4514" y="2941"/>
                  </a:cubicBezTo>
                  <a:cubicBezTo>
                    <a:pt x="4675" y="2146"/>
                    <a:pt x="4084" y="1603"/>
                    <a:pt x="3412" y="1603"/>
                  </a:cubicBezTo>
                  <a:cubicBezTo>
                    <a:pt x="3218" y="1603"/>
                    <a:pt x="3017" y="1648"/>
                    <a:pt x="2826" y="1746"/>
                  </a:cubicBezTo>
                  <a:cubicBezTo>
                    <a:pt x="3338" y="2353"/>
                    <a:pt x="3528" y="3320"/>
                    <a:pt x="3566" y="4059"/>
                  </a:cubicBezTo>
                  <a:cubicBezTo>
                    <a:pt x="3594" y="4389"/>
                    <a:pt x="3360" y="4550"/>
                    <a:pt x="3111" y="4550"/>
                  </a:cubicBezTo>
                  <a:cubicBezTo>
                    <a:pt x="2858" y="4550"/>
                    <a:pt x="2589" y="4384"/>
                    <a:pt x="2561" y="4059"/>
                  </a:cubicBezTo>
                  <a:cubicBezTo>
                    <a:pt x="2507" y="3474"/>
                    <a:pt x="2388" y="2143"/>
                    <a:pt x="1567" y="2143"/>
                  </a:cubicBezTo>
                  <a:cubicBezTo>
                    <a:pt x="1509" y="2143"/>
                    <a:pt x="1449" y="2150"/>
                    <a:pt x="1385" y="2163"/>
                  </a:cubicBezTo>
                  <a:cubicBezTo>
                    <a:pt x="475" y="2372"/>
                    <a:pt x="475" y="3396"/>
                    <a:pt x="627" y="4154"/>
                  </a:cubicBezTo>
                  <a:cubicBezTo>
                    <a:pt x="797" y="4022"/>
                    <a:pt x="949" y="3908"/>
                    <a:pt x="1138" y="3832"/>
                  </a:cubicBezTo>
                  <a:cubicBezTo>
                    <a:pt x="1221" y="3788"/>
                    <a:pt x="1302" y="3769"/>
                    <a:pt x="1378" y="3769"/>
                  </a:cubicBezTo>
                  <a:cubicBezTo>
                    <a:pt x="1832" y="3769"/>
                    <a:pt x="2134" y="4445"/>
                    <a:pt x="1631" y="4704"/>
                  </a:cubicBezTo>
                  <a:cubicBezTo>
                    <a:pt x="96" y="5501"/>
                    <a:pt x="1" y="7454"/>
                    <a:pt x="1404" y="8383"/>
                  </a:cubicBezTo>
                  <a:cubicBezTo>
                    <a:pt x="1473" y="8357"/>
                    <a:pt x="1546" y="8344"/>
                    <a:pt x="1619" y="8344"/>
                  </a:cubicBezTo>
                  <a:cubicBezTo>
                    <a:pt x="1866" y="8344"/>
                    <a:pt x="2101" y="8496"/>
                    <a:pt x="2087" y="8819"/>
                  </a:cubicBezTo>
                  <a:cubicBezTo>
                    <a:pt x="1764" y="12896"/>
                    <a:pt x="1404" y="16972"/>
                    <a:pt x="1157" y="21049"/>
                  </a:cubicBezTo>
                  <a:cubicBezTo>
                    <a:pt x="1025" y="23116"/>
                    <a:pt x="987" y="25315"/>
                    <a:pt x="1954" y="27211"/>
                  </a:cubicBezTo>
                  <a:cubicBezTo>
                    <a:pt x="2702" y="28691"/>
                    <a:pt x="4179" y="29923"/>
                    <a:pt x="5861" y="29923"/>
                  </a:cubicBezTo>
                  <a:cubicBezTo>
                    <a:pt x="6097" y="29923"/>
                    <a:pt x="6337" y="29899"/>
                    <a:pt x="6580" y="29847"/>
                  </a:cubicBezTo>
                  <a:cubicBezTo>
                    <a:pt x="11036" y="28899"/>
                    <a:pt x="9311" y="21959"/>
                    <a:pt x="8761" y="18982"/>
                  </a:cubicBezTo>
                  <a:cubicBezTo>
                    <a:pt x="8059" y="15171"/>
                    <a:pt x="7054" y="11417"/>
                    <a:pt x="5746" y="7757"/>
                  </a:cubicBezTo>
                  <a:cubicBezTo>
                    <a:pt x="5500" y="7529"/>
                    <a:pt x="5557" y="7150"/>
                    <a:pt x="5841" y="6980"/>
                  </a:cubicBezTo>
                  <a:lnTo>
                    <a:pt x="7168" y="6183"/>
                  </a:lnTo>
                  <a:cubicBezTo>
                    <a:pt x="7206" y="6088"/>
                    <a:pt x="7301" y="6031"/>
                    <a:pt x="7396" y="5994"/>
                  </a:cubicBezTo>
                  <a:cubicBezTo>
                    <a:pt x="8477" y="5519"/>
                    <a:pt x="9330" y="4685"/>
                    <a:pt x="9576" y="3510"/>
                  </a:cubicBezTo>
                  <a:cubicBezTo>
                    <a:pt x="9747" y="2751"/>
                    <a:pt x="9633" y="1974"/>
                    <a:pt x="9311" y="1272"/>
                  </a:cubicBezTo>
                  <a:cubicBezTo>
                    <a:pt x="9076" y="788"/>
                    <a:pt x="8427" y="1"/>
                    <a:pt x="7784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1"/>
            <p:cNvSpPr/>
            <p:nvPr/>
          </p:nvSpPr>
          <p:spPr>
            <a:xfrm>
              <a:off x="9037800" y="7825200"/>
              <a:ext cx="150275" cy="152825"/>
            </a:xfrm>
            <a:custGeom>
              <a:avLst/>
              <a:gdLst/>
              <a:ahLst/>
              <a:cxnLst/>
              <a:rect l="l" t="t" r="r" b="b"/>
              <a:pathLst>
                <a:path w="6011" h="6113" extrusionOk="0">
                  <a:moveTo>
                    <a:pt x="3091" y="1"/>
                  </a:moveTo>
                  <a:cubicBezTo>
                    <a:pt x="2370" y="20"/>
                    <a:pt x="1669" y="304"/>
                    <a:pt x="1119" y="778"/>
                  </a:cubicBezTo>
                  <a:cubicBezTo>
                    <a:pt x="474" y="1347"/>
                    <a:pt x="95" y="2162"/>
                    <a:pt x="38" y="3016"/>
                  </a:cubicBezTo>
                  <a:cubicBezTo>
                    <a:pt x="0" y="3812"/>
                    <a:pt x="285" y="4609"/>
                    <a:pt x="835" y="5196"/>
                  </a:cubicBezTo>
                  <a:cubicBezTo>
                    <a:pt x="1328" y="5746"/>
                    <a:pt x="2010" y="6050"/>
                    <a:pt x="2731" y="6106"/>
                  </a:cubicBezTo>
                  <a:cubicBezTo>
                    <a:pt x="2791" y="6111"/>
                    <a:pt x="2851" y="6113"/>
                    <a:pt x="2911" y="6113"/>
                  </a:cubicBezTo>
                  <a:cubicBezTo>
                    <a:pt x="3684" y="6113"/>
                    <a:pt x="4440" y="5777"/>
                    <a:pt x="4968" y="5196"/>
                  </a:cubicBezTo>
                  <a:cubicBezTo>
                    <a:pt x="5480" y="4627"/>
                    <a:pt x="5802" y="3907"/>
                    <a:pt x="5935" y="3167"/>
                  </a:cubicBezTo>
                  <a:cubicBezTo>
                    <a:pt x="6011" y="2769"/>
                    <a:pt x="6011" y="2371"/>
                    <a:pt x="5935" y="1992"/>
                  </a:cubicBezTo>
                  <a:cubicBezTo>
                    <a:pt x="5840" y="1575"/>
                    <a:pt x="5632" y="1195"/>
                    <a:pt x="5328" y="892"/>
                  </a:cubicBezTo>
                  <a:cubicBezTo>
                    <a:pt x="4797" y="361"/>
                    <a:pt x="4096" y="39"/>
                    <a:pt x="335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1"/>
            <p:cNvSpPr/>
            <p:nvPr/>
          </p:nvSpPr>
          <p:spPr>
            <a:xfrm>
              <a:off x="9055800" y="7847875"/>
              <a:ext cx="112375" cy="107075"/>
            </a:xfrm>
            <a:custGeom>
              <a:avLst/>
              <a:gdLst/>
              <a:ahLst/>
              <a:cxnLst/>
              <a:rect l="l" t="t" r="r" b="b"/>
              <a:pathLst>
                <a:path w="4495" h="4283" extrusionOk="0">
                  <a:moveTo>
                    <a:pt x="2527" y="0"/>
                  </a:moveTo>
                  <a:cubicBezTo>
                    <a:pt x="2488" y="0"/>
                    <a:pt x="2448" y="1"/>
                    <a:pt x="2409" y="4"/>
                  </a:cubicBezTo>
                  <a:cubicBezTo>
                    <a:pt x="1821" y="42"/>
                    <a:pt x="1271" y="326"/>
                    <a:pt x="873" y="762"/>
                  </a:cubicBezTo>
                  <a:cubicBezTo>
                    <a:pt x="115" y="1540"/>
                    <a:pt x="1" y="2734"/>
                    <a:pt x="702" y="3607"/>
                  </a:cubicBezTo>
                  <a:cubicBezTo>
                    <a:pt x="1082" y="4055"/>
                    <a:pt x="1627" y="4283"/>
                    <a:pt x="2173" y="4283"/>
                  </a:cubicBezTo>
                  <a:cubicBezTo>
                    <a:pt x="2689" y="4283"/>
                    <a:pt x="3206" y="4079"/>
                    <a:pt x="3584" y="3664"/>
                  </a:cubicBezTo>
                  <a:cubicBezTo>
                    <a:pt x="3926" y="3284"/>
                    <a:pt x="4172" y="2810"/>
                    <a:pt x="4305" y="2317"/>
                  </a:cubicBezTo>
                  <a:cubicBezTo>
                    <a:pt x="4495" y="1748"/>
                    <a:pt x="4362" y="1104"/>
                    <a:pt x="3964" y="668"/>
                  </a:cubicBezTo>
                  <a:cubicBezTo>
                    <a:pt x="3592" y="243"/>
                    <a:pt x="3072" y="0"/>
                    <a:pt x="2527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1"/>
            <p:cNvSpPr/>
            <p:nvPr/>
          </p:nvSpPr>
          <p:spPr>
            <a:xfrm>
              <a:off x="8594100" y="7723875"/>
              <a:ext cx="150300" cy="152725"/>
            </a:xfrm>
            <a:custGeom>
              <a:avLst/>
              <a:gdLst/>
              <a:ahLst/>
              <a:cxnLst/>
              <a:rect l="l" t="t" r="r" b="b"/>
              <a:pathLst>
                <a:path w="6012" h="6109" extrusionOk="0">
                  <a:moveTo>
                    <a:pt x="3224" y="1"/>
                  </a:moveTo>
                  <a:cubicBezTo>
                    <a:pt x="3181" y="1"/>
                    <a:pt x="3138" y="6"/>
                    <a:pt x="3091" y="15"/>
                  </a:cubicBezTo>
                  <a:cubicBezTo>
                    <a:pt x="2351" y="34"/>
                    <a:pt x="1650" y="299"/>
                    <a:pt x="1119" y="792"/>
                  </a:cubicBezTo>
                  <a:cubicBezTo>
                    <a:pt x="474" y="1361"/>
                    <a:pt x="95" y="2158"/>
                    <a:pt x="38" y="3030"/>
                  </a:cubicBezTo>
                  <a:cubicBezTo>
                    <a:pt x="0" y="3826"/>
                    <a:pt x="285" y="4623"/>
                    <a:pt x="835" y="5211"/>
                  </a:cubicBezTo>
                  <a:cubicBezTo>
                    <a:pt x="1309" y="5741"/>
                    <a:pt x="1991" y="6064"/>
                    <a:pt x="2731" y="6102"/>
                  </a:cubicBezTo>
                  <a:cubicBezTo>
                    <a:pt x="2795" y="6106"/>
                    <a:pt x="2859" y="6108"/>
                    <a:pt x="2923" y="6108"/>
                  </a:cubicBezTo>
                  <a:cubicBezTo>
                    <a:pt x="3706" y="6108"/>
                    <a:pt x="4442" y="5789"/>
                    <a:pt x="4968" y="5211"/>
                  </a:cubicBezTo>
                  <a:cubicBezTo>
                    <a:pt x="5480" y="4623"/>
                    <a:pt x="5821" y="3921"/>
                    <a:pt x="5935" y="3163"/>
                  </a:cubicBezTo>
                  <a:cubicBezTo>
                    <a:pt x="6011" y="2783"/>
                    <a:pt x="6011" y="2385"/>
                    <a:pt x="5935" y="2006"/>
                  </a:cubicBezTo>
                  <a:cubicBezTo>
                    <a:pt x="5840" y="1570"/>
                    <a:pt x="5632" y="1191"/>
                    <a:pt x="5328" y="887"/>
                  </a:cubicBezTo>
                  <a:cubicBezTo>
                    <a:pt x="4797" y="356"/>
                    <a:pt x="4096" y="53"/>
                    <a:pt x="3356" y="15"/>
                  </a:cubicBezTo>
                  <a:cubicBezTo>
                    <a:pt x="3309" y="6"/>
                    <a:pt x="3266" y="1"/>
                    <a:pt x="322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1"/>
            <p:cNvSpPr/>
            <p:nvPr/>
          </p:nvSpPr>
          <p:spPr>
            <a:xfrm>
              <a:off x="8612100" y="7746900"/>
              <a:ext cx="111900" cy="107075"/>
            </a:xfrm>
            <a:custGeom>
              <a:avLst/>
              <a:gdLst/>
              <a:ahLst/>
              <a:cxnLst/>
              <a:rect l="l" t="t" r="r" b="b"/>
              <a:pathLst>
                <a:path w="4476" h="4283" extrusionOk="0">
                  <a:moveTo>
                    <a:pt x="2512" y="0"/>
                  </a:moveTo>
                  <a:cubicBezTo>
                    <a:pt x="2472" y="0"/>
                    <a:pt x="2431" y="2"/>
                    <a:pt x="2390" y="4"/>
                  </a:cubicBezTo>
                  <a:cubicBezTo>
                    <a:pt x="1821" y="42"/>
                    <a:pt x="1271" y="327"/>
                    <a:pt x="873" y="763"/>
                  </a:cubicBezTo>
                  <a:cubicBezTo>
                    <a:pt x="115" y="1540"/>
                    <a:pt x="1" y="2735"/>
                    <a:pt x="702" y="3607"/>
                  </a:cubicBezTo>
                  <a:cubicBezTo>
                    <a:pt x="1082" y="4055"/>
                    <a:pt x="1622" y="4283"/>
                    <a:pt x="2166" y="4283"/>
                  </a:cubicBezTo>
                  <a:cubicBezTo>
                    <a:pt x="2680" y="4283"/>
                    <a:pt x="3197" y="4079"/>
                    <a:pt x="3584" y="3664"/>
                  </a:cubicBezTo>
                  <a:cubicBezTo>
                    <a:pt x="3926" y="3285"/>
                    <a:pt x="4172" y="2811"/>
                    <a:pt x="4305" y="2318"/>
                  </a:cubicBezTo>
                  <a:cubicBezTo>
                    <a:pt x="4476" y="1749"/>
                    <a:pt x="4343" y="1104"/>
                    <a:pt x="3945" y="649"/>
                  </a:cubicBezTo>
                  <a:cubicBezTo>
                    <a:pt x="3591" y="242"/>
                    <a:pt x="3073" y="0"/>
                    <a:pt x="2512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1"/>
            <p:cNvSpPr/>
            <p:nvPr/>
          </p:nvSpPr>
          <p:spPr>
            <a:xfrm>
              <a:off x="8656200" y="7314750"/>
              <a:ext cx="548000" cy="1027350"/>
            </a:xfrm>
            <a:custGeom>
              <a:avLst/>
              <a:gdLst/>
              <a:ahLst/>
              <a:cxnLst/>
              <a:rect l="l" t="t" r="r" b="b"/>
              <a:pathLst>
                <a:path w="21920" h="41094" extrusionOk="0">
                  <a:moveTo>
                    <a:pt x="11993" y="0"/>
                  </a:moveTo>
                  <a:cubicBezTo>
                    <a:pt x="11290" y="0"/>
                    <a:pt x="10591" y="94"/>
                    <a:pt x="9917" y="263"/>
                  </a:cubicBezTo>
                  <a:cubicBezTo>
                    <a:pt x="9860" y="282"/>
                    <a:pt x="9784" y="282"/>
                    <a:pt x="9727" y="301"/>
                  </a:cubicBezTo>
                  <a:cubicBezTo>
                    <a:pt x="9671" y="301"/>
                    <a:pt x="9614" y="301"/>
                    <a:pt x="9557" y="320"/>
                  </a:cubicBezTo>
                  <a:cubicBezTo>
                    <a:pt x="4096" y="1476"/>
                    <a:pt x="1820" y="7601"/>
                    <a:pt x="948" y="11147"/>
                  </a:cubicBezTo>
                  <a:cubicBezTo>
                    <a:pt x="0" y="15072"/>
                    <a:pt x="0" y="18276"/>
                    <a:pt x="967" y="20950"/>
                  </a:cubicBezTo>
                  <a:cubicBezTo>
                    <a:pt x="1290" y="21784"/>
                    <a:pt x="1707" y="22562"/>
                    <a:pt x="2238" y="23282"/>
                  </a:cubicBezTo>
                  <a:cubicBezTo>
                    <a:pt x="2484" y="23604"/>
                    <a:pt x="2750" y="23908"/>
                    <a:pt x="3034" y="24211"/>
                  </a:cubicBezTo>
                  <a:cubicBezTo>
                    <a:pt x="3224" y="24401"/>
                    <a:pt x="3603" y="24590"/>
                    <a:pt x="3698" y="24856"/>
                  </a:cubicBezTo>
                  <a:cubicBezTo>
                    <a:pt x="3811" y="25121"/>
                    <a:pt x="3679" y="25482"/>
                    <a:pt x="3622" y="25747"/>
                  </a:cubicBezTo>
                  <a:cubicBezTo>
                    <a:pt x="3489" y="26354"/>
                    <a:pt x="3413" y="26999"/>
                    <a:pt x="3224" y="27586"/>
                  </a:cubicBezTo>
                  <a:cubicBezTo>
                    <a:pt x="3034" y="28231"/>
                    <a:pt x="2882" y="28876"/>
                    <a:pt x="2750" y="29520"/>
                  </a:cubicBezTo>
                  <a:cubicBezTo>
                    <a:pt x="2693" y="29824"/>
                    <a:pt x="2655" y="30127"/>
                    <a:pt x="2617" y="30431"/>
                  </a:cubicBezTo>
                  <a:cubicBezTo>
                    <a:pt x="2560" y="30791"/>
                    <a:pt x="2522" y="31170"/>
                    <a:pt x="2446" y="31530"/>
                  </a:cubicBezTo>
                  <a:cubicBezTo>
                    <a:pt x="2162" y="33218"/>
                    <a:pt x="1839" y="34943"/>
                    <a:pt x="1877" y="36650"/>
                  </a:cubicBezTo>
                  <a:cubicBezTo>
                    <a:pt x="1934" y="38129"/>
                    <a:pt x="2693" y="40196"/>
                    <a:pt x="3982" y="40935"/>
                  </a:cubicBezTo>
                  <a:cubicBezTo>
                    <a:pt x="4174" y="41043"/>
                    <a:pt x="4382" y="41094"/>
                    <a:pt x="4602" y="41094"/>
                  </a:cubicBezTo>
                  <a:cubicBezTo>
                    <a:pt x="7475" y="41094"/>
                    <a:pt x="12496" y="32570"/>
                    <a:pt x="12496" y="32535"/>
                  </a:cubicBezTo>
                  <a:cubicBezTo>
                    <a:pt x="12610" y="31473"/>
                    <a:pt x="12799" y="30412"/>
                    <a:pt x="13065" y="29369"/>
                  </a:cubicBezTo>
                  <a:cubicBezTo>
                    <a:pt x="13178" y="28857"/>
                    <a:pt x="13311" y="28345"/>
                    <a:pt x="13463" y="27814"/>
                  </a:cubicBezTo>
                  <a:cubicBezTo>
                    <a:pt x="13539" y="27548"/>
                    <a:pt x="13615" y="27283"/>
                    <a:pt x="13709" y="27036"/>
                  </a:cubicBezTo>
                  <a:lnTo>
                    <a:pt x="13747" y="26904"/>
                  </a:lnTo>
                  <a:cubicBezTo>
                    <a:pt x="13823" y="26619"/>
                    <a:pt x="13861" y="26524"/>
                    <a:pt x="14089" y="26449"/>
                  </a:cubicBezTo>
                  <a:cubicBezTo>
                    <a:pt x="14468" y="26297"/>
                    <a:pt x="14847" y="26126"/>
                    <a:pt x="15207" y="25937"/>
                  </a:cubicBezTo>
                  <a:cubicBezTo>
                    <a:pt x="16269" y="25368"/>
                    <a:pt x="17198" y="24571"/>
                    <a:pt x="17938" y="23623"/>
                  </a:cubicBezTo>
                  <a:cubicBezTo>
                    <a:pt x="19512" y="21576"/>
                    <a:pt x="20668" y="18769"/>
                    <a:pt x="21351" y="15280"/>
                  </a:cubicBezTo>
                  <a:cubicBezTo>
                    <a:pt x="21901" y="12531"/>
                    <a:pt x="21920" y="10028"/>
                    <a:pt x="21427" y="7847"/>
                  </a:cubicBezTo>
                  <a:cubicBezTo>
                    <a:pt x="20801" y="5003"/>
                    <a:pt x="19208" y="2728"/>
                    <a:pt x="16971" y="1419"/>
                  </a:cubicBezTo>
                  <a:cubicBezTo>
                    <a:pt x="15606" y="623"/>
                    <a:pt x="14070" y="130"/>
                    <a:pt x="12496" y="16"/>
                  </a:cubicBezTo>
                  <a:cubicBezTo>
                    <a:pt x="12328" y="5"/>
                    <a:pt x="12161" y="0"/>
                    <a:pt x="1199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1"/>
            <p:cNvSpPr/>
            <p:nvPr/>
          </p:nvSpPr>
          <p:spPr>
            <a:xfrm>
              <a:off x="8678950" y="7336050"/>
              <a:ext cx="502025" cy="972525"/>
            </a:xfrm>
            <a:custGeom>
              <a:avLst/>
              <a:gdLst/>
              <a:ahLst/>
              <a:cxnLst/>
              <a:rect l="l" t="t" r="r" b="b"/>
              <a:pathLst>
                <a:path w="20081" h="38901" extrusionOk="0">
                  <a:moveTo>
                    <a:pt x="10858" y="1"/>
                  </a:moveTo>
                  <a:cubicBezTo>
                    <a:pt x="10066" y="1"/>
                    <a:pt x="9278" y="124"/>
                    <a:pt x="8514" y="397"/>
                  </a:cubicBezTo>
                  <a:cubicBezTo>
                    <a:pt x="8362" y="454"/>
                    <a:pt x="8287" y="492"/>
                    <a:pt x="8078" y="567"/>
                  </a:cubicBezTo>
                  <a:cubicBezTo>
                    <a:pt x="3413" y="2103"/>
                    <a:pt x="1328" y="7830"/>
                    <a:pt x="550" y="12229"/>
                  </a:cubicBezTo>
                  <a:cubicBezTo>
                    <a:pt x="152" y="14618"/>
                    <a:pt x="0" y="17159"/>
                    <a:pt x="759" y="19491"/>
                  </a:cubicBezTo>
                  <a:cubicBezTo>
                    <a:pt x="1043" y="20363"/>
                    <a:pt x="1460" y="21179"/>
                    <a:pt x="2029" y="21899"/>
                  </a:cubicBezTo>
                  <a:cubicBezTo>
                    <a:pt x="2579" y="22601"/>
                    <a:pt x="3394" y="23056"/>
                    <a:pt x="3584" y="23985"/>
                  </a:cubicBezTo>
                  <a:cubicBezTo>
                    <a:pt x="3755" y="24838"/>
                    <a:pt x="3489" y="25691"/>
                    <a:pt x="3300" y="26488"/>
                  </a:cubicBezTo>
                  <a:cubicBezTo>
                    <a:pt x="3110" y="27360"/>
                    <a:pt x="2788" y="28213"/>
                    <a:pt x="2598" y="29104"/>
                  </a:cubicBezTo>
                  <a:cubicBezTo>
                    <a:pt x="2408" y="30015"/>
                    <a:pt x="2295" y="30963"/>
                    <a:pt x="2200" y="31892"/>
                  </a:cubicBezTo>
                  <a:cubicBezTo>
                    <a:pt x="2010" y="33276"/>
                    <a:pt x="1972" y="34660"/>
                    <a:pt x="2086" y="36044"/>
                  </a:cubicBezTo>
                  <a:cubicBezTo>
                    <a:pt x="2162" y="37011"/>
                    <a:pt x="2389" y="38377"/>
                    <a:pt x="3357" y="38851"/>
                  </a:cubicBezTo>
                  <a:cubicBezTo>
                    <a:pt x="3427" y="38885"/>
                    <a:pt x="3508" y="38901"/>
                    <a:pt x="3597" y="38901"/>
                  </a:cubicBezTo>
                  <a:cubicBezTo>
                    <a:pt x="5268" y="38901"/>
                    <a:pt x="10066" y="33284"/>
                    <a:pt x="10714" y="31323"/>
                  </a:cubicBezTo>
                  <a:cubicBezTo>
                    <a:pt x="10922" y="29579"/>
                    <a:pt x="11301" y="27853"/>
                    <a:pt x="11832" y="26165"/>
                  </a:cubicBezTo>
                  <a:cubicBezTo>
                    <a:pt x="11851" y="26165"/>
                    <a:pt x="11851" y="26147"/>
                    <a:pt x="11851" y="26147"/>
                  </a:cubicBezTo>
                  <a:cubicBezTo>
                    <a:pt x="11965" y="25824"/>
                    <a:pt x="12098" y="25540"/>
                    <a:pt x="12249" y="25255"/>
                  </a:cubicBezTo>
                  <a:cubicBezTo>
                    <a:pt x="12325" y="25161"/>
                    <a:pt x="12401" y="25085"/>
                    <a:pt x="12496" y="25009"/>
                  </a:cubicBezTo>
                  <a:cubicBezTo>
                    <a:pt x="12591" y="24914"/>
                    <a:pt x="12705" y="24838"/>
                    <a:pt x="12818" y="24762"/>
                  </a:cubicBezTo>
                  <a:cubicBezTo>
                    <a:pt x="14904" y="23966"/>
                    <a:pt x="16402" y="22411"/>
                    <a:pt x="17464" y="20382"/>
                  </a:cubicBezTo>
                  <a:cubicBezTo>
                    <a:pt x="18715" y="17917"/>
                    <a:pt x="19531" y="15225"/>
                    <a:pt x="19834" y="12475"/>
                  </a:cubicBezTo>
                  <a:cubicBezTo>
                    <a:pt x="20081" y="10276"/>
                    <a:pt x="20005" y="8000"/>
                    <a:pt x="19265" y="5915"/>
                  </a:cubicBezTo>
                  <a:cubicBezTo>
                    <a:pt x="18545" y="3791"/>
                    <a:pt x="17009" y="2027"/>
                    <a:pt x="14999" y="1023"/>
                  </a:cubicBezTo>
                  <a:cubicBezTo>
                    <a:pt x="13688" y="391"/>
                    <a:pt x="12268" y="1"/>
                    <a:pt x="10858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1"/>
            <p:cNvSpPr/>
            <p:nvPr/>
          </p:nvSpPr>
          <p:spPr>
            <a:xfrm>
              <a:off x="8696000" y="7336050"/>
              <a:ext cx="485450" cy="496300"/>
            </a:xfrm>
            <a:custGeom>
              <a:avLst/>
              <a:gdLst/>
              <a:ahLst/>
              <a:cxnLst/>
              <a:rect l="l" t="t" r="r" b="b"/>
              <a:pathLst>
                <a:path w="19418" h="19852" extrusionOk="0">
                  <a:moveTo>
                    <a:pt x="10185" y="1"/>
                  </a:moveTo>
                  <a:cubicBezTo>
                    <a:pt x="9393" y="1"/>
                    <a:pt x="8603" y="124"/>
                    <a:pt x="7832" y="397"/>
                  </a:cubicBezTo>
                  <a:cubicBezTo>
                    <a:pt x="7699" y="454"/>
                    <a:pt x="7623" y="492"/>
                    <a:pt x="7396" y="567"/>
                  </a:cubicBezTo>
                  <a:cubicBezTo>
                    <a:pt x="2940" y="2027"/>
                    <a:pt x="835" y="7337"/>
                    <a:pt x="1" y="11660"/>
                  </a:cubicBezTo>
                  <a:cubicBezTo>
                    <a:pt x="4893" y="11603"/>
                    <a:pt x="9671" y="10181"/>
                    <a:pt x="13767" y="7526"/>
                  </a:cubicBezTo>
                  <a:lnTo>
                    <a:pt x="13767" y="7526"/>
                  </a:lnTo>
                  <a:cubicBezTo>
                    <a:pt x="13198" y="11868"/>
                    <a:pt x="14336" y="16268"/>
                    <a:pt x="16972" y="19775"/>
                  </a:cubicBezTo>
                  <a:cubicBezTo>
                    <a:pt x="16990" y="19794"/>
                    <a:pt x="17009" y="19832"/>
                    <a:pt x="17028" y="19851"/>
                  </a:cubicBezTo>
                  <a:cubicBezTo>
                    <a:pt x="18147" y="17519"/>
                    <a:pt x="18868" y="15035"/>
                    <a:pt x="19171" y="12475"/>
                  </a:cubicBezTo>
                  <a:cubicBezTo>
                    <a:pt x="19418" y="10276"/>
                    <a:pt x="19342" y="8000"/>
                    <a:pt x="18602" y="5915"/>
                  </a:cubicBezTo>
                  <a:cubicBezTo>
                    <a:pt x="17882" y="3772"/>
                    <a:pt x="16346" y="2027"/>
                    <a:pt x="14336" y="1023"/>
                  </a:cubicBezTo>
                  <a:cubicBezTo>
                    <a:pt x="13012" y="391"/>
                    <a:pt x="11596" y="1"/>
                    <a:pt x="1018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1"/>
            <p:cNvSpPr/>
            <p:nvPr/>
          </p:nvSpPr>
          <p:spPr>
            <a:xfrm>
              <a:off x="8730625" y="7915750"/>
              <a:ext cx="198650" cy="268300"/>
            </a:xfrm>
            <a:custGeom>
              <a:avLst/>
              <a:gdLst/>
              <a:ahLst/>
              <a:cxnLst/>
              <a:rect l="l" t="t" r="r" b="b"/>
              <a:pathLst>
                <a:path w="7946" h="10732" extrusionOk="0">
                  <a:moveTo>
                    <a:pt x="1157" y="1"/>
                  </a:moveTo>
                  <a:cubicBezTo>
                    <a:pt x="1346" y="228"/>
                    <a:pt x="1460" y="512"/>
                    <a:pt x="1536" y="816"/>
                  </a:cubicBezTo>
                  <a:cubicBezTo>
                    <a:pt x="1707" y="1650"/>
                    <a:pt x="1441" y="2503"/>
                    <a:pt x="1252" y="3300"/>
                  </a:cubicBezTo>
                  <a:cubicBezTo>
                    <a:pt x="1062" y="4172"/>
                    <a:pt x="740" y="5025"/>
                    <a:pt x="550" y="5916"/>
                  </a:cubicBezTo>
                  <a:cubicBezTo>
                    <a:pt x="360" y="6827"/>
                    <a:pt x="247" y="7775"/>
                    <a:pt x="152" y="8704"/>
                  </a:cubicBezTo>
                  <a:cubicBezTo>
                    <a:pt x="95" y="9254"/>
                    <a:pt x="38" y="9804"/>
                    <a:pt x="0" y="10372"/>
                  </a:cubicBezTo>
                  <a:cubicBezTo>
                    <a:pt x="379" y="10605"/>
                    <a:pt x="801" y="10732"/>
                    <a:pt x="1239" y="10732"/>
                  </a:cubicBezTo>
                  <a:cubicBezTo>
                    <a:pt x="1766" y="10732"/>
                    <a:pt x="2317" y="10549"/>
                    <a:pt x="2844" y="10145"/>
                  </a:cubicBezTo>
                  <a:cubicBezTo>
                    <a:pt x="4153" y="9159"/>
                    <a:pt x="5234" y="7699"/>
                    <a:pt x="6144" y="6334"/>
                  </a:cubicBezTo>
                  <a:cubicBezTo>
                    <a:pt x="6713" y="5499"/>
                    <a:pt x="7945" y="4020"/>
                    <a:pt x="7850" y="2940"/>
                  </a:cubicBezTo>
                  <a:cubicBezTo>
                    <a:pt x="7774" y="1840"/>
                    <a:pt x="6466" y="1878"/>
                    <a:pt x="5632" y="1650"/>
                  </a:cubicBezTo>
                  <a:cubicBezTo>
                    <a:pt x="4096" y="1233"/>
                    <a:pt x="2598" y="683"/>
                    <a:pt x="115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1"/>
            <p:cNvSpPr/>
            <p:nvPr/>
          </p:nvSpPr>
          <p:spPr>
            <a:xfrm>
              <a:off x="8784650" y="7681600"/>
              <a:ext cx="38900" cy="54750"/>
            </a:xfrm>
            <a:custGeom>
              <a:avLst/>
              <a:gdLst/>
              <a:ahLst/>
              <a:cxnLst/>
              <a:rect l="l" t="t" r="r" b="b"/>
              <a:pathLst>
                <a:path w="1556" h="2190" extrusionOk="0">
                  <a:moveTo>
                    <a:pt x="938" y="1"/>
                  </a:moveTo>
                  <a:cubicBezTo>
                    <a:pt x="774" y="1"/>
                    <a:pt x="598" y="85"/>
                    <a:pt x="456" y="227"/>
                  </a:cubicBezTo>
                  <a:cubicBezTo>
                    <a:pt x="58" y="701"/>
                    <a:pt x="1" y="1403"/>
                    <a:pt x="342" y="1934"/>
                  </a:cubicBezTo>
                  <a:cubicBezTo>
                    <a:pt x="437" y="2104"/>
                    <a:pt x="608" y="2190"/>
                    <a:pt x="781" y="2190"/>
                  </a:cubicBezTo>
                  <a:cubicBezTo>
                    <a:pt x="954" y="2190"/>
                    <a:pt x="1129" y="2104"/>
                    <a:pt x="1233" y="1934"/>
                  </a:cubicBezTo>
                  <a:cubicBezTo>
                    <a:pt x="1518" y="1460"/>
                    <a:pt x="1556" y="891"/>
                    <a:pt x="1385" y="360"/>
                  </a:cubicBezTo>
                  <a:cubicBezTo>
                    <a:pt x="1294" y="108"/>
                    <a:pt x="1124" y="1"/>
                    <a:pt x="93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1"/>
            <p:cNvSpPr/>
            <p:nvPr/>
          </p:nvSpPr>
          <p:spPr>
            <a:xfrm>
              <a:off x="8954825" y="7696050"/>
              <a:ext cx="39375" cy="54650"/>
            </a:xfrm>
            <a:custGeom>
              <a:avLst/>
              <a:gdLst/>
              <a:ahLst/>
              <a:cxnLst/>
              <a:rect l="l" t="t" r="r" b="b"/>
              <a:pathLst>
                <a:path w="1575" h="2186" extrusionOk="0">
                  <a:moveTo>
                    <a:pt x="936" y="0"/>
                  </a:moveTo>
                  <a:cubicBezTo>
                    <a:pt x="774" y="0"/>
                    <a:pt x="605" y="79"/>
                    <a:pt x="475" y="218"/>
                  </a:cubicBezTo>
                  <a:cubicBezTo>
                    <a:pt x="58" y="692"/>
                    <a:pt x="1" y="1394"/>
                    <a:pt x="342" y="1943"/>
                  </a:cubicBezTo>
                  <a:cubicBezTo>
                    <a:pt x="447" y="2105"/>
                    <a:pt x="622" y="2185"/>
                    <a:pt x="797" y="2185"/>
                  </a:cubicBezTo>
                  <a:cubicBezTo>
                    <a:pt x="973" y="2185"/>
                    <a:pt x="1148" y="2105"/>
                    <a:pt x="1252" y="1943"/>
                  </a:cubicBezTo>
                  <a:cubicBezTo>
                    <a:pt x="1518" y="1450"/>
                    <a:pt x="1575" y="882"/>
                    <a:pt x="1404" y="370"/>
                  </a:cubicBezTo>
                  <a:cubicBezTo>
                    <a:pt x="1311" y="112"/>
                    <a:pt x="1129" y="0"/>
                    <a:pt x="93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1"/>
            <p:cNvSpPr/>
            <p:nvPr/>
          </p:nvSpPr>
          <p:spPr>
            <a:xfrm>
              <a:off x="8837750" y="7682250"/>
              <a:ext cx="50225" cy="97925"/>
            </a:xfrm>
            <a:custGeom>
              <a:avLst/>
              <a:gdLst/>
              <a:ahLst/>
              <a:cxnLst/>
              <a:rect l="l" t="t" r="r" b="b"/>
              <a:pathLst>
                <a:path w="2009" h="3917" extrusionOk="0">
                  <a:moveTo>
                    <a:pt x="1420" y="1"/>
                  </a:moveTo>
                  <a:cubicBezTo>
                    <a:pt x="1124" y="1"/>
                    <a:pt x="805" y="251"/>
                    <a:pt x="873" y="637"/>
                  </a:cubicBezTo>
                  <a:cubicBezTo>
                    <a:pt x="949" y="1035"/>
                    <a:pt x="437" y="1396"/>
                    <a:pt x="247" y="1699"/>
                  </a:cubicBezTo>
                  <a:cubicBezTo>
                    <a:pt x="95" y="1946"/>
                    <a:pt x="0" y="2249"/>
                    <a:pt x="19" y="2533"/>
                  </a:cubicBezTo>
                  <a:cubicBezTo>
                    <a:pt x="76" y="3121"/>
                    <a:pt x="456" y="3633"/>
                    <a:pt x="1005" y="3861"/>
                  </a:cubicBezTo>
                  <a:cubicBezTo>
                    <a:pt x="1083" y="3900"/>
                    <a:pt x="1160" y="3917"/>
                    <a:pt x="1234" y="3917"/>
                  </a:cubicBezTo>
                  <a:cubicBezTo>
                    <a:pt x="1694" y="3917"/>
                    <a:pt x="2008" y="3234"/>
                    <a:pt x="1517" y="2988"/>
                  </a:cubicBezTo>
                  <a:cubicBezTo>
                    <a:pt x="1271" y="2875"/>
                    <a:pt x="986" y="2723"/>
                    <a:pt x="1024" y="2420"/>
                  </a:cubicBezTo>
                  <a:cubicBezTo>
                    <a:pt x="1062" y="2154"/>
                    <a:pt x="1385" y="1889"/>
                    <a:pt x="1536" y="1680"/>
                  </a:cubicBezTo>
                  <a:cubicBezTo>
                    <a:pt x="1821" y="1320"/>
                    <a:pt x="1953" y="827"/>
                    <a:pt x="1859" y="372"/>
                  </a:cubicBezTo>
                  <a:cubicBezTo>
                    <a:pt x="1805" y="113"/>
                    <a:pt x="1618" y="1"/>
                    <a:pt x="142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1"/>
            <p:cNvSpPr/>
            <p:nvPr/>
          </p:nvSpPr>
          <p:spPr>
            <a:xfrm>
              <a:off x="8875850" y="7788750"/>
              <a:ext cx="103750" cy="41100"/>
            </a:xfrm>
            <a:custGeom>
              <a:avLst/>
              <a:gdLst/>
              <a:ahLst/>
              <a:cxnLst/>
              <a:rect l="l" t="t" r="r" b="b"/>
              <a:pathLst>
                <a:path w="4150" h="1644" extrusionOk="0">
                  <a:moveTo>
                    <a:pt x="3466" y="0"/>
                  </a:moveTo>
                  <a:cubicBezTo>
                    <a:pt x="3380" y="0"/>
                    <a:pt x="3289" y="28"/>
                    <a:pt x="3198" y="94"/>
                  </a:cubicBezTo>
                  <a:cubicBezTo>
                    <a:pt x="2692" y="445"/>
                    <a:pt x="2091" y="640"/>
                    <a:pt x="1490" y="640"/>
                  </a:cubicBezTo>
                  <a:cubicBezTo>
                    <a:pt x="1281" y="640"/>
                    <a:pt x="1071" y="617"/>
                    <a:pt x="866" y="568"/>
                  </a:cubicBezTo>
                  <a:cubicBezTo>
                    <a:pt x="819" y="557"/>
                    <a:pt x="774" y="552"/>
                    <a:pt x="732" y="552"/>
                  </a:cubicBezTo>
                  <a:cubicBezTo>
                    <a:pt x="187" y="552"/>
                    <a:pt x="1" y="1394"/>
                    <a:pt x="581" y="1535"/>
                  </a:cubicBezTo>
                  <a:cubicBezTo>
                    <a:pt x="880" y="1608"/>
                    <a:pt x="1183" y="1644"/>
                    <a:pt x="1485" y="1644"/>
                  </a:cubicBezTo>
                  <a:cubicBezTo>
                    <a:pt x="2274" y="1644"/>
                    <a:pt x="3051" y="1400"/>
                    <a:pt x="3710" y="947"/>
                  </a:cubicBezTo>
                  <a:cubicBezTo>
                    <a:pt x="4149" y="649"/>
                    <a:pt x="3874" y="0"/>
                    <a:pt x="346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1"/>
            <p:cNvSpPr/>
            <p:nvPr/>
          </p:nvSpPr>
          <p:spPr>
            <a:xfrm>
              <a:off x="9042525" y="7382075"/>
              <a:ext cx="198650" cy="456400"/>
            </a:xfrm>
            <a:custGeom>
              <a:avLst/>
              <a:gdLst/>
              <a:ahLst/>
              <a:cxnLst/>
              <a:rect l="l" t="t" r="r" b="b"/>
              <a:pathLst>
                <a:path w="7946" h="18256" extrusionOk="0">
                  <a:moveTo>
                    <a:pt x="3841" y="1"/>
                  </a:moveTo>
                  <a:cubicBezTo>
                    <a:pt x="3223" y="1"/>
                    <a:pt x="2605" y="303"/>
                    <a:pt x="2200" y="831"/>
                  </a:cubicBezTo>
                  <a:cubicBezTo>
                    <a:pt x="1366" y="1912"/>
                    <a:pt x="1063" y="3581"/>
                    <a:pt x="797" y="4908"/>
                  </a:cubicBezTo>
                  <a:cubicBezTo>
                    <a:pt x="1" y="9136"/>
                    <a:pt x="683" y="13535"/>
                    <a:pt x="2769" y="17309"/>
                  </a:cubicBezTo>
                  <a:cubicBezTo>
                    <a:pt x="2883" y="17555"/>
                    <a:pt x="3016" y="17764"/>
                    <a:pt x="3148" y="17991"/>
                  </a:cubicBezTo>
                  <a:cubicBezTo>
                    <a:pt x="3250" y="18165"/>
                    <a:pt x="3435" y="18256"/>
                    <a:pt x="3616" y="18256"/>
                  </a:cubicBezTo>
                  <a:cubicBezTo>
                    <a:pt x="3771" y="18256"/>
                    <a:pt x="3924" y="18188"/>
                    <a:pt x="4021" y="18048"/>
                  </a:cubicBezTo>
                  <a:cubicBezTo>
                    <a:pt x="6770" y="14616"/>
                    <a:pt x="7946" y="10198"/>
                    <a:pt x="7263" y="5856"/>
                  </a:cubicBezTo>
                  <a:cubicBezTo>
                    <a:pt x="6998" y="4149"/>
                    <a:pt x="6429" y="1647"/>
                    <a:pt x="5045" y="452"/>
                  </a:cubicBezTo>
                  <a:cubicBezTo>
                    <a:pt x="4690" y="143"/>
                    <a:pt x="4265" y="1"/>
                    <a:pt x="384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1"/>
            <p:cNvSpPr/>
            <p:nvPr/>
          </p:nvSpPr>
          <p:spPr>
            <a:xfrm>
              <a:off x="9076675" y="7411225"/>
              <a:ext cx="128475" cy="392200"/>
            </a:xfrm>
            <a:custGeom>
              <a:avLst/>
              <a:gdLst/>
              <a:ahLst/>
              <a:cxnLst/>
              <a:rect l="l" t="t" r="r" b="b"/>
              <a:pathLst>
                <a:path w="5139" h="15688" extrusionOk="0">
                  <a:moveTo>
                    <a:pt x="2705" y="0"/>
                  </a:moveTo>
                  <a:cubicBezTo>
                    <a:pt x="2145" y="0"/>
                    <a:pt x="1483" y="604"/>
                    <a:pt x="1252" y="1068"/>
                  </a:cubicBezTo>
                  <a:cubicBezTo>
                    <a:pt x="152" y="3211"/>
                    <a:pt x="0" y="6169"/>
                    <a:pt x="171" y="8520"/>
                  </a:cubicBezTo>
                  <a:cubicBezTo>
                    <a:pt x="266" y="9772"/>
                    <a:pt x="493" y="11023"/>
                    <a:pt x="853" y="12237"/>
                  </a:cubicBezTo>
                  <a:cubicBezTo>
                    <a:pt x="1043" y="12862"/>
                    <a:pt x="1252" y="13469"/>
                    <a:pt x="1517" y="14076"/>
                  </a:cubicBezTo>
                  <a:cubicBezTo>
                    <a:pt x="1593" y="14265"/>
                    <a:pt x="2350" y="15609"/>
                    <a:pt x="2295" y="15687"/>
                  </a:cubicBezTo>
                  <a:lnTo>
                    <a:pt x="2295" y="15687"/>
                  </a:lnTo>
                  <a:cubicBezTo>
                    <a:pt x="3849" y="13545"/>
                    <a:pt x="4797" y="11023"/>
                    <a:pt x="5025" y="8368"/>
                  </a:cubicBezTo>
                  <a:cubicBezTo>
                    <a:pt x="5139" y="6965"/>
                    <a:pt x="5044" y="5543"/>
                    <a:pt x="4759" y="4159"/>
                  </a:cubicBezTo>
                  <a:cubicBezTo>
                    <a:pt x="4608" y="3382"/>
                    <a:pt x="4380" y="2642"/>
                    <a:pt x="4077" y="1903"/>
                  </a:cubicBezTo>
                  <a:cubicBezTo>
                    <a:pt x="3963" y="1618"/>
                    <a:pt x="3849" y="1315"/>
                    <a:pt x="3698" y="1030"/>
                  </a:cubicBezTo>
                  <a:cubicBezTo>
                    <a:pt x="3603" y="841"/>
                    <a:pt x="3508" y="651"/>
                    <a:pt x="3375" y="481"/>
                  </a:cubicBezTo>
                  <a:cubicBezTo>
                    <a:pt x="3211" y="134"/>
                    <a:pt x="2969" y="0"/>
                    <a:pt x="2705" y="0"/>
                  </a:cubicBezTo>
                  <a:close/>
                  <a:moveTo>
                    <a:pt x="2295" y="15687"/>
                  </a:moveTo>
                  <a:cubicBezTo>
                    <a:pt x="2295" y="15687"/>
                    <a:pt x="2294" y="15688"/>
                    <a:pt x="2294" y="15688"/>
                  </a:cubicBezTo>
                  <a:cubicBezTo>
                    <a:pt x="2294" y="15688"/>
                    <a:pt x="2295" y="15687"/>
                    <a:pt x="2295" y="15687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1"/>
            <p:cNvSpPr/>
            <p:nvPr/>
          </p:nvSpPr>
          <p:spPr>
            <a:xfrm>
              <a:off x="8592675" y="7279650"/>
              <a:ext cx="541250" cy="432325"/>
            </a:xfrm>
            <a:custGeom>
              <a:avLst/>
              <a:gdLst/>
              <a:ahLst/>
              <a:cxnLst/>
              <a:rect l="l" t="t" r="r" b="b"/>
              <a:pathLst>
                <a:path w="21650" h="17293" extrusionOk="0">
                  <a:moveTo>
                    <a:pt x="14794" y="1"/>
                  </a:moveTo>
                  <a:cubicBezTo>
                    <a:pt x="12528" y="1"/>
                    <a:pt x="10307" y="915"/>
                    <a:pt x="8495" y="2274"/>
                  </a:cubicBezTo>
                  <a:cubicBezTo>
                    <a:pt x="4134" y="5516"/>
                    <a:pt x="0" y="11527"/>
                    <a:pt x="2560" y="17045"/>
                  </a:cubicBezTo>
                  <a:cubicBezTo>
                    <a:pt x="2642" y="17216"/>
                    <a:pt x="2807" y="17292"/>
                    <a:pt x="2977" y="17292"/>
                  </a:cubicBezTo>
                  <a:cubicBezTo>
                    <a:pt x="3203" y="17292"/>
                    <a:pt x="3435" y="17158"/>
                    <a:pt x="3489" y="16931"/>
                  </a:cubicBezTo>
                  <a:cubicBezTo>
                    <a:pt x="3698" y="15907"/>
                    <a:pt x="3925" y="14883"/>
                    <a:pt x="4134" y="13859"/>
                  </a:cubicBezTo>
                  <a:cubicBezTo>
                    <a:pt x="8476" y="13423"/>
                    <a:pt x="12648" y="11925"/>
                    <a:pt x="16269" y="9479"/>
                  </a:cubicBezTo>
                  <a:lnTo>
                    <a:pt x="16269" y="9479"/>
                  </a:lnTo>
                  <a:cubicBezTo>
                    <a:pt x="14620" y="10996"/>
                    <a:pt x="12780" y="12285"/>
                    <a:pt x="10789" y="13328"/>
                  </a:cubicBezTo>
                  <a:cubicBezTo>
                    <a:pt x="10303" y="13588"/>
                    <a:pt x="10607" y="14263"/>
                    <a:pt x="11061" y="14263"/>
                  </a:cubicBezTo>
                  <a:cubicBezTo>
                    <a:pt x="11138" y="14263"/>
                    <a:pt x="11219" y="14244"/>
                    <a:pt x="11301" y="14200"/>
                  </a:cubicBezTo>
                  <a:cubicBezTo>
                    <a:pt x="15226" y="12152"/>
                    <a:pt x="18564" y="9138"/>
                    <a:pt x="21010" y="5459"/>
                  </a:cubicBezTo>
                  <a:cubicBezTo>
                    <a:pt x="21029" y="5461"/>
                    <a:pt x="21048" y="5462"/>
                    <a:pt x="21067" y="5462"/>
                  </a:cubicBezTo>
                  <a:cubicBezTo>
                    <a:pt x="21400" y="5462"/>
                    <a:pt x="21649" y="5156"/>
                    <a:pt x="21560" y="4833"/>
                  </a:cubicBezTo>
                  <a:cubicBezTo>
                    <a:pt x="20858" y="2463"/>
                    <a:pt x="18924" y="700"/>
                    <a:pt x="16535" y="188"/>
                  </a:cubicBezTo>
                  <a:cubicBezTo>
                    <a:pt x="15955" y="60"/>
                    <a:pt x="15373" y="1"/>
                    <a:pt x="1479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1"/>
            <p:cNvSpPr/>
            <p:nvPr/>
          </p:nvSpPr>
          <p:spPr>
            <a:xfrm>
              <a:off x="8644350" y="7304600"/>
              <a:ext cx="457925" cy="345725"/>
            </a:xfrm>
            <a:custGeom>
              <a:avLst/>
              <a:gdLst/>
              <a:ahLst/>
              <a:cxnLst/>
              <a:rect l="l" t="t" r="r" b="b"/>
              <a:pathLst>
                <a:path w="18317" h="13829" extrusionOk="0">
                  <a:moveTo>
                    <a:pt x="12699" y="0"/>
                  </a:moveTo>
                  <a:cubicBezTo>
                    <a:pt x="10357" y="0"/>
                    <a:pt x="8138" y="1113"/>
                    <a:pt x="6371" y="2565"/>
                  </a:cubicBezTo>
                  <a:cubicBezTo>
                    <a:pt x="3205" y="5182"/>
                    <a:pt x="0" y="9562"/>
                    <a:pt x="815" y="13828"/>
                  </a:cubicBezTo>
                  <a:lnTo>
                    <a:pt x="1195" y="12046"/>
                  </a:lnTo>
                  <a:cubicBezTo>
                    <a:pt x="1238" y="11795"/>
                    <a:pt x="1426" y="11682"/>
                    <a:pt x="1625" y="11682"/>
                  </a:cubicBezTo>
                  <a:cubicBezTo>
                    <a:pt x="1772" y="11682"/>
                    <a:pt x="1924" y="11743"/>
                    <a:pt x="2029" y="11856"/>
                  </a:cubicBezTo>
                  <a:cubicBezTo>
                    <a:pt x="8286" y="11211"/>
                    <a:pt x="14070" y="8253"/>
                    <a:pt x="18260" y="3570"/>
                  </a:cubicBezTo>
                  <a:cubicBezTo>
                    <a:pt x="18279" y="3551"/>
                    <a:pt x="18298" y="3551"/>
                    <a:pt x="18317" y="3532"/>
                  </a:cubicBezTo>
                  <a:cubicBezTo>
                    <a:pt x="17483" y="1484"/>
                    <a:pt x="15492" y="214"/>
                    <a:pt x="13292" y="24"/>
                  </a:cubicBezTo>
                  <a:cubicBezTo>
                    <a:pt x="13094" y="8"/>
                    <a:pt x="12896" y="0"/>
                    <a:pt x="12699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61"/>
          <p:cNvGrpSpPr/>
          <p:nvPr/>
        </p:nvGrpSpPr>
        <p:grpSpPr>
          <a:xfrm>
            <a:off x="4764663" y="2405374"/>
            <a:ext cx="1562340" cy="1982301"/>
            <a:chOff x="6067950" y="6655150"/>
            <a:chExt cx="1452475" cy="1781000"/>
          </a:xfrm>
        </p:grpSpPr>
        <p:sp>
          <p:nvSpPr>
            <p:cNvPr id="1211" name="Google Shape;1211;p61"/>
            <p:cNvSpPr/>
            <p:nvPr/>
          </p:nvSpPr>
          <p:spPr>
            <a:xfrm>
              <a:off x="6067950" y="7480225"/>
              <a:ext cx="574550" cy="878800"/>
            </a:xfrm>
            <a:custGeom>
              <a:avLst/>
              <a:gdLst/>
              <a:ahLst/>
              <a:cxnLst/>
              <a:rect l="l" t="t" r="r" b="b"/>
              <a:pathLst>
                <a:path w="22982" h="35152" extrusionOk="0">
                  <a:moveTo>
                    <a:pt x="21279" y="0"/>
                  </a:moveTo>
                  <a:cubicBezTo>
                    <a:pt x="21225" y="0"/>
                    <a:pt x="21167" y="11"/>
                    <a:pt x="21104" y="34"/>
                  </a:cubicBezTo>
                  <a:cubicBezTo>
                    <a:pt x="17426" y="1342"/>
                    <a:pt x="13956" y="3125"/>
                    <a:pt x="10733" y="5324"/>
                  </a:cubicBezTo>
                  <a:cubicBezTo>
                    <a:pt x="7680" y="7410"/>
                    <a:pt x="4570" y="9913"/>
                    <a:pt x="2389" y="12928"/>
                  </a:cubicBezTo>
                  <a:cubicBezTo>
                    <a:pt x="266" y="15848"/>
                    <a:pt x="0" y="19299"/>
                    <a:pt x="1479" y="22579"/>
                  </a:cubicBezTo>
                  <a:cubicBezTo>
                    <a:pt x="2731" y="25366"/>
                    <a:pt x="4949" y="27433"/>
                    <a:pt x="7338" y="29272"/>
                  </a:cubicBezTo>
                  <a:cubicBezTo>
                    <a:pt x="6808" y="29595"/>
                    <a:pt x="6504" y="30221"/>
                    <a:pt x="6599" y="30827"/>
                  </a:cubicBezTo>
                  <a:cubicBezTo>
                    <a:pt x="6182" y="30998"/>
                    <a:pt x="5897" y="31415"/>
                    <a:pt x="5878" y="31870"/>
                  </a:cubicBezTo>
                  <a:cubicBezTo>
                    <a:pt x="5784" y="33387"/>
                    <a:pt x="7585" y="34563"/>
                    <a:pt x="8874" y="34885"/>
                  </a:cubicBezTo>
                  <a:cubicBezTo>
                    <a:pt x="8912" y="34904"/>
                    <a:pt x="8969" y="34904"/>
                    <a:pt x="9026" y="34904"/>
                  </a:cubicBezTo>
                  <a:cubicBezTo>
                    <a:pt x="9497" y="35074"/>
                    <a:pt x="9952" y="35152"/>
                    <a:pt x="10386" y="35152"/>
                  </a:cubicBezTo>
                  <a:cubicBezTo>
                    <a:pt x="13007" y="35152"/>
                    <a:pt x="14850" y="32309"/>
                    <a:pt x="14752" y="29690"/>
                  </a:cubicBezTo>
                  <a:cubicBezTo>
                    <a:pt x="14620" y="26447"/>
                    <a:pt x="12477" y="23925"/>
                    <a:pt x="11150" y="21081"/>
                  </a:cubicBezTo>
                  <a:cubicBezTo>
                    <a:pt x="11188" y="21024"/>
                    <a:pt x="11207" y="20948"/>
                    <a:pt x="11226" y="20873"/>
                  </a:cubicBezTo>
                  <a:cubicBezTo>
                    <a:pt x="11813" y="16436"/>
                    <a:pt x="17976" y="15924"/>
                    <a:pt x="20365" y="12776"/>
                  </a:cubicBezTo>
                  <a:cubicBezTo>
                    <a:pt x="22982" y="9344"/>
                    <a:pt x="22318" y="4812"/>
                    <a:pt x="21597" y="849"/>
                  </a:cubicBezTo>
                  <a:cubicBezTo>
                    <a:pt x="21847" y="549"/>
                    <a:pt x="21673" y="0"/>
                    <a:pt x="21279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1"/>
            <p:cNvSpPr/>
            <p:nvPr/>
          </p:nvSpPr>
          <p:spPr>
            <a:xfrm>
              <a:off x="6086425" y="7512350"/>
              <a:ext cx="530950" cy="820300"/>
            </a:xfrm>
            <a:custGeom>
              <a:avLst/>
              <a:gdLst/>
              <a:ahLst/>
              <a:cxnLst/>
              <a:rect l="l" t="t" r="r" b="b"/>
              <a:pathLst>
                <a:path w="21238" h="32812" extrusionOk="0">
                  <a:moveTo>
                    <a:pt x="19891" y="0"/>
                  </a:moveTo>
                  <a:lnTo>
                    <a:pt x="19891" y="0"/>
                  </a:lnTo>
                  <a:cubicBezTo>
                    <a:pt x="13729" y="2333"/>
                    <a:pt x="7813" y="6049"/>
                    <a:pt x="3433" y="10998"/>
                  </a:cubicBezTo>
                  <a:cubicBezTo>
                    <a:pt x="873" y="13899"/>
                    <a:pt x="1" y="17369"/>
                    <a:pt x="1688" y="20972"/>
                  </a:cubicBezTo>
                  <a:cubicBezTo>
                    <a:pt x="3205" y="24233"/>
                    <a:pt x="6163" y="26471"/>
                    <a:pt x="9008" y="28537"/>
                  </a:cubicBezTo>
                  <a:cubicBezTo>
                    <a:pt x="9087" y="28472"/>
                    <a:pt x="9174" y="28443"/>
                    <a:pt x="9260" y="28443"/>
                  </a:cubicBezTo>
                  <a:cubicBezTo>
                    <a:pt x="9620" y="28443"/>
                    <a:pt x="9955" y="28951"/>
                    <a:pt x="9633" y="29334"/>
                  </a:cubicBezTo>
                  <a:cubicBezTo>
                    <a:pt x="9159" y="29922"/>
                    <a:pt x="8932" y="30699"/>
                    <a:pt x="9008" y="31457"/>
                  </a:cubicBezTo>
                  <a:cubicBezTo>
                    <a:pt x="9036" y="31787"/>
                    <a:pt x="8802" y="31948"/>
                    <a:pt x="8553" y="31948"/>
                  </a:cubicBezTo>
                  <a:cubicBezTo>
                    <a:pt x="8300" y="31948"/>
                    <a:pt x="8031" y="31782"/>
                    <a:pt x="8003" y="31457"/>
                  </a:cubicBezTo>
                  <a:lnTo>
                    <a:pt x="8003" y="31438"/>
                  </a:lnTo>
                  <a:cubicBezTo>
                    <a:pt x="7642" y="31249"/>
                    <a:pt x="7301" y="31021"/>
                    <a:pt x="6998" y="30775"/>
                  </a:cubicBezTo>
                  <a:cubicBezTo>
                    <a:pt x="6838" y="30647"/>
                    <a:pt x="6529" y="30477"/>
                    <a:pt x="6329" y="30477"/>
                  </a:cubicBezTo>
                  <a:cubicBezTo>
                    <a:pt x="6172" y="30477"/>
                    <a:pt x="6082" y="30581"/>
                    <a:pt x="6182" y="30889"/>
                  </a:cubicBezTo>
                  <a:cubicBezTo>
                    <a:pt x="6448" y="31761"/>
                    <a:pt x="7434" y="32349"/>
                    <a:pt x="8249" y="32595"/>
                  </a:cubicBezTo>
                  <a:cubicBezTo>
                    <a:pt x="8271" y="32590"/>
                    <a:pt x="8295" y="32587"/>
                    <a:pt x="8320" y="32587"/>
                  </a:cubicBezTo>
                  <a:cubicBezTo>
                    <a:pt x="8379" y="32587"/>
                    <a:pt x="8442" y="32601"/>
                    <a:pt x="8496" y="32614"/>
                  </a:cubicBezTo>
                  <a:cubicBezTo>
                    <a:pt x="8852" y="32748"/>
                    <a:pt x="9213" y="32811"/>
                    <a:pt x="9567" y="32811"/>
                  </a:cubicBezTo>
                  <a:cubicBezTo>
                    <a:pt x="10815" y="32811"/>
                    <a:pt x="11977" y="32032"/>
                    <a:pt x="12553" y="30851"/>
                  </a:cubicBezTo>
                  <a:cubicBezTo>
                    <a:pt x="13331" y="29258"/>
                    <a:pt x="13008" y="27343"/>
                    <a:pt x="12383" y="25750"/>
                  </a:cubicBezTo>
                  <a:cubicBezTo>
                    <a:pt x="11207" y="22792"/>
                    <a:pt x="8989" y="20365"/>
                    <a:pt x="8458" y="17141"/>
                  </a:cubicBezTo>
                  <a:cubicBezTo>
                    <a:pt x="8401" y="16755"/>
                    <a:pt x="8725" y="16505"/>
                    <a:pt x="9019" y="16505"/>
                  </a:cubicBezTo>
                  <a:cubicBezTo>
                    <a:pt x="9215" y="16505"/>
                    <a:pt x="9398" y="16617"/>
                    <a:pt x="9444" y="16876"/>
                  </a:cubicBezTo>
                  <a:cubicBezTo>
                    <a:pt x="9520" y="17369"/>
                    <a:pt x="9633" y="17843"/>
                    <a:pt x="9804" y="18317"/>
                  </a:cubicBezTo>
                  <a:cubicBezTo>
                    <a:pt x="10904" y="15359"/>
                    <a:pt x="14298" y="14316"/>
                    <a:pt x="16858" y="12648"/>
                  </a:cubicBezTo>
                  <a:cubicBezTo>
                    <a:pt x="21238" y="9803"/>
                    <a:pt x="20707" y="4494"/>
                    <a:pt x="19891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1"/>
            <p:cNvSpPr/>
            <p:nvPr/>
          </p:nvSpPr>
          <p:spPr>
            <a:xfrm>
              <a:off x="6254725" y="8230025"/>
              <a:ext cx="42675" cy="41275"/>
            </a:xfrm>
            <a:custGeom>
              <a:avLst/>
              <a:gdLst/>
              <a:ahLst/>
              <a:cxnLst/>
              <a:rect l="l" t="t" r="r" b="b"/>
              <a:pathLst>
                <a:path w="1707" h="1651" extrusionOk="0">
                  <a:moveTo>
                    <a:pt x="816" y="1"/>
                  </a:moveTo>
                  <a:cubicBezTo>
                    <a:pt x="778" y="39"/>
                    <a:pt x="721" y="58"/>
                    <a:pt x="664" y="77"/>
                  </a:cubicBezTo>
                  <a:cubicBezTo>
                    <a:pt x="228" y="134"/>
                    <a:pt x="0" y="475"/>
                    <a:pt x="190" y="854"/>
                  </a:cubicBezTo>
                  <a:cubicBezTo>
                    <a:pt x="626" y="1044"/>
                    <a:pt x="948" y="1404"/>
                    <a:pt x="1346" y="1651"/>
                  </a:cubicBezTo>
                  <a:cubicBezTo>
                    <a:pt x="1422" y="1309"/>
                    <a:pt x="1555" y="968"/>
                    <a:pt x="1707" y="665"/>
                  </a:cubicBezTo>
                  <a:cubicBezTo>
                    <a:pt x="1403" y="437"/>
                    <a:pt x="1119" y="229"/>
                    <a:pt x="816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1"/>
            <p:cNvSpPr/>
            <p:nvPr/>
          </p:nvSpPr>
          <p:spPr>
            <a:xfrm>
              <a:off x="6390300" y="7446100"/>
              <a:ext cx="740925" cy="990050"/>
            </a:xfrm>
            <a:custGeom>
              <a:avLst/>
              <a:gdLst/>
              <a:ahLst/>
              <a:cxnLst/>
              <a:rect l="l" t="t" r="r" b="b"/>
              <a:pathLst>
                <a:path w="29637" h="39602" extrusionOk="0">
                  <a:moveTo>
                    <a:pt x="17874" y="0"/>
                  </a:moveTo>
                  <a:cubicBezTo>
                    <a:pt x="15876" y="0"/>
                    <a:pt x="13880" y="185"/>
                    <a:pt x="11965" y="470"/>
                  </a:cubicBezTo>
                  <a:cubicBezTo>
                    <a:pt x="10770" y="640"/>
                    <a:pt x="9462" y="716"/>
                    <a:pt x="8324" y="1209"/>
                  </a:cubicBezTo>
                  <a:cubicBezTo>
                    <a:pt x="6295" y="2081"/>
                    <a:pt x="5196" y="4319"/>
                    <a:pt x="4437" y="6272"/>
                  </a:cubicBezTo>
                  <a:cubicBezTo>
                    <a:pt x="3451" y="8870"/>
                    <a:pt x="2977" y="11676"/>
                    <a:pt x="2484" y="14406"/>
                  </a:cubicBezTo>
                  <a:cubicBezTo>
                    <a:pt x="1934" y="17402"/>
                    <a:pt x="1479" y="20417"/>
                    <a:pt x="1138" y="23470"/>
                  </a:cubicBezTo>
                  <a:cubicBezTo>
                    <a:pt x="815" y="26068"/>
                    <a:pt x="550" y="28684"/>
                    <a:pt x="398" y="31282"/>
                  </a:cubicBezTo>
                  <a:cubicBezTo>
                    <a:pt x="322" y="32590"/>
                    <a:pt x="285" y="33899"/>
                    <a:pt x="266" y="35207"/>
                  </a:cubicBezTo>
                  <a:cubicBezTo>
                    <a:pt x="266" y="35814"/>
                    <a:pt x="0" y="36686"/>
                    <a:pt x="398" y="37217"/>
                  </a:cubicBezTo>
                  <a:cubicBezTo>
                    <a:pt x="1195" y="38298"/>
                    <a:pt x="2958" y="38184"/>
                    <a:pt x="4134" y="38374"/>
                  </a:cubicBezTo>
                  <a:cubicBezTo>
                    <a:pt x="7585" y="38943"/>
                    <a:pt x="10998" y="39474"/>
                    <a:pt x="14506" y="39568"/>
                  </a:cubicBezTo>
                  <a:cubicBezTo>
                    <a:pt x="15188" y="39590"/>
                    <a:pt x="15871" y="39601"/>
                    <a:pt x="16555" y="39601"/>
                  </a:cubicBezTo>
                  <a:cubicBezTo>
                    <a:pt x="19971" y="39601"/>
                    <a:pt x="23389" y="39325"/>
                    <a:pt x="26755" y="38772"/>
                  </a:cubicBezTo>
                  <a:cubicBezTo>
                    <a:pt x="27570" y="38620"/>
                    <a:pt x="28082" y="38374"/>
                    <a:pt x="28404" y="37976"/>
                  </a:cubicBezTo>
                  <a:cubicBezTo>
                    <a:pt x="28784" y="37539"/>
                    <a:pt x="28916" y="36914"/>
                    <a:pt x="28973" y="36041"/>
                  </a:cubicBezTo>
                  <a:cubicBezTo>
                    <a:pt x="29011" y="35264"/>
                    <a:pt x="29068" y="34487"/>
                    <a:pt x="29125" y="33709"/>
                  </a:cubicBezTo>
                  <a:cubicBezTo>
                    <a:pt x="29504" y="28267"/>
                    <a:pt x="29637" y="22825"/>
                    <a:pt x="29485" y="17383"/>
                  </a:cubicBezTo>
                  <a:cubicBezTo>
                    <a:pt x="29409" y="14653"/>
                    <a:pt x="29277" y="11941"/>
                    <a:pt x="29068" y="9211"/>
                  </a:cubicBezTo>
                  <a:cubicBezTo>
                    <a:pt x="28916" y="7334"/>
                    <a:pt x="28803" y="5324"/>
                    <a:pt x="27949" y="3617"/>
                  </a:cubicBezTo>
                  <a:cubicBezTo>
                    <a:pt x="27077" y="1892"/>
                    <a:pt x="25579" y="1058"/>
                    <a:pt x="23797" y="640"/>
                  </a:cubicBezTo>
                  <a:cubicBezTo>
                    <a:pt x="21872" y="185"/>
                    <a:pt x="19872" y="0"/>
                    <a:pt x="1787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1"/>
            <p:cNvSpPr/>
            <p:nvPr/>
          </p:nvSpPr>
          <p:spPr>
            <a:xfrm>
              <a:off x="6420150" y="7468575"/>
              <a:ext cx="682650" cy="935725"/>
            </a:xfrm>
            <a:custGeom>
              <a:avLst/>
              <a:gdLst/>
              <a:ahLst/>
              <a:cxnLst/>
              <a:rect l="l" t="t" r="r" b="b"/>
              <a:pathLst>
                <a:path w="27306" h="37429" extrusionOk="0">
                  <a:moveTo>
                    <a:pt x="16536" y="1"/>
                  </a:moveTo>
                  <a:cubicBezTo>
                    <a:pt x="13870" y="1"/>
                    <a:pt x="11188" y="396"/>
                    <a:pt x="8590" y="955"/>
                  </a:cubicBezTo>
                  <a:cubicBezTo>
                    <a:pt x="6030" y="1505"/>
                    <a:pt x="4836" y="3951"/>
                    <a:pt x="4040" y="6245"/>
                  </a:cubicBezTo>
                  <a:cubicBezTo>
                    <a:pt x="2636" y="10322"/>
                    <a:pt x="2049" y="14797"/>
                    <a:pt x="1442" y="19044"/>
                  </a:cubicBezTo>
                  <a:cubicBezTo>
                    <a:pt x="702" y="24278"/>
                    <a:pt x="342" y="29530"/>
                    <a:pt x="20" y="34801"/>
                  </a:cubicBezTo>
                  <a:cubicBezTo>
                    <a:pt x="1" y="34991"/>
                    <a:pt x="20" y="35161"/>
                    <a:pt x="58" y="35332"/>
                  </a:cubicBezTo>
                  <a:cubicBezTo>
                    <a:pt x="77" y="35370"/>
                    <a:pt x="96" y="35408"/>
                    <a:pt x="114" y="35446"/>
                  </a:cubicBezTo>
                  <a:cubicBezTo>
                    <a:pt x="190" y="35541"/>
                    <a:pt x="285" y="35617"/>
                    <a:pt x="380" y="35673"/>
                  </a:cubicBezTo>
                  <a:cubicBezTo>
                    <a:pt x="1157" y="36072"/>
                    <a:pt x="2617" y="36147"/>
                    <a:pt x="3490" y="36318"/>
                  </a:cubicBezTo>
                  <a:cubicBezTo>
                    <a:pt x="4589" y="36527"/>
                    <a:pt x="5689" y="36716"/>
                    <a:pt x="6789" y="36868"/>
                  </a:cubicBezTo>
                  <a:cubicBezTo>
                    <a:pt x="9508" y="37241"/>
                    <a:pt x="12241" y="37428"/>
                    <a:pt x="14980" y="37428"/>
                  </a:cubicBezTo>
                  <a:cubicBezTo>
                    <a:pt x="16691" y="37428"/>
                    <a:pt x="18405" y="37355"/>
                    <a:pt x="20119" y="37209"/>
                  </a:cubicBezTo>
                  <a:cubicBezTo>
                    <a:pt x="21181" y="37114"/>
                    <a:pt x="22243" y="37020"/>
                    <a:pt x="23323" y="36887"/>
                  </a:cubicBezTo>
                  <a:cubicBezTo>
                    <a:pt x="23987" y="36811"/>
                    <a:pt x="26566" y="36849"/>
                    <a:pt x="26642" y="35939"/>
                  </a:cubicBezTo>
                  <a:cubicBezTo>
                    <a:pt x="27021" y="31085"/>
                    <a:pt x="27305" y="26231"/>
                    <a:pt x="27305" y="21339"/>
                  </a:cubicBezTo>
                  <a:cubicBezTo>
                    <a:pt x="27305" y="16333"/>
                    <a:pt x="27248" y="11194"/>
                    <a:pt x="26623" y="6207"/>
                  </a:cubicBezTo>
                  <a:cubicBezTo>
                    <a:pt x="26338" y="3894"/>
                    <a:pt x="25523" y="1713"/>
                    <a:pt x="23096" y="955"/>
                  </a:cubicBezTo>
                  <a:cubicBezTo>
                    <a:pt x="20960" y="275"/>
                    <a:pt x="18754" y="1"/>
                    <a:pt x="16536" y="1"/>
                  </a:cubicBezTo>
                  <a:close/>
                </a:path>
              </a:pathLst>
            </a:custGeom>
            <a:solidFill>
              <a:srgbClr val="3B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1"/>
            <p:cNvSpPr/>
            <p:nvPr/>
          </p:nvSpPr>
          <p:spPr>
            <a:xfrm>
              <a:off x="6510700" y="7468800"/>
              <a:ext cx="464575" cy="538275"/>
            </a:xfrm>
            <a:custGeom>
              <a:avLst/>
              <a:gdLst/>
              <a:ahLst/>
              <a:cxnLst/>
              <a:rect l="l" t="t" r="r" b="b"/>
              <a:pathLst>
                <a:path w="18583" h="21531" extrusionOk="0">
                  <a:moveTo>
                    <a:pt x="12929" y="0"/>
                  </a:moveTo>
                  <a:cubicBezTo>
                    <a:pt x="10257" y="0"/>
                    <a:pt x="7570" y="392"/>
                    <a:pt x="4968" y="946"/>
                  </a:cubicBezTo>
                  <a:lnTo>
                    <a:pt x="4892" y="965"/>
                  </a:lnTo>
                  <a:cubicBezTo>
                    <a:pt x="4286" y="4131"/>
                    <a:pt x="4305" y="7488"/>
                    <a:pt x="5291" y="10502"/>
                  </a:cubicBezTo>
                  <a:cubicBezTo>
                    <a:pt x="5651" y="11621"/>
                    <a:pt x="6239" y="12797"/>
                    <a:pt x="7206" y="13536"/>
                  </a:cubicBezTo>
                  <a:lnTo>
                    <a:pt x="6466" y="14143"/>
                  </a:lnTo>
                  <a:lnTo>
                    <a:pt x="5670" y="13442"/>
                  </a:lnTo>
                  <a:cubicBezTo>
                    <a:pt x="5566" y="13346"/>
                    <a:pt x="5451" y="13306"/>
                    <a:pt x="5339" y="13306"/>
                  </a:cubicBezTo>
                  <a:cubicBezTo>
                    <a:pt x="4939" y="13306"/>
                    <a:pt x="4583" y="13817"/>
                    <a:pt x="4968" y="14143"/>
                  </a:cubicBezTo>
                  <a:lnTo>
                    <a:pt x="5670" y="14807"/>
                  </a:lnTo>
                  <a:lnTo>
                    <a:pt x="4229" y="16001"/>
                  </a:lnTo>
                  <a:lnTo>
                    <a:pt x="3281" y="15053"/>
                  </a:lnTo>
                  <a:cubicBezTo>
                    <a:pt x="3177" y="14950"/>
                    <a:pt x="3060" y="14906"/>
                    <a:pt x="2945" y="14906"/>
                  </a:cubicBezTo>
                  <a:cubicBezTo>
                    <a:pt x="2558" y="14906"/>
                    <a:pt x="2209" y="15408"/>
                    <a:pt x="2560" y="15774"/>
                  </a:cubicBezTo>
                  <a:lnTo>
                    <a:pt x="3432" y="16646"/>
                  </a:lnTo>
                  <a:lnTo>
                    <a:pt x="3148" y="16893"/>
                  </a:lnTo>
                  <a:cubicBezTo>
                    <a:pt x="2977" y="17044"/>
                    <a:pt x="2465" y="17386"/>
                    <a:pt x="1934" y="17784"/>
                  </a:cubicBezTo>
                  <a:lnTo>
                    <a:pt x="1252" y="17006"/>
                  </a:lnTo>
                  <a:cubicBezTo>
                    <a:pt x="1149" y="16890"/>
                    <a:pt x="1029" y="16841"/>
                    <a:pt x="913" y="16841"/>
                  </a:cubicBezTo>
                  <a:cubicBezTo>
                    <a:pt x="539" y="16841"/>
                    <a:pt x="198" y="17346"/>
                    <a:pt x="531" y="17708"/>
                  </a:cubicBezTo>
                  <a:lnTo>
                    <a:pt x="1176" y="18447"/>
                  </a:lnTo>
                  <a:cubicBezTo>
                    <a:pt x="474" y="19130"/>
                    <a:pt x="0" y="19888"/>
                    <a:pt x="778" y="20381"/>
                  </a:cubicBezTo>
                  <a:cubicBezTo>
                    <a:pt x="927" y="20477"/>
                    <a:pt x="1080" y="20516"/>
                    <a:pt x="1232" y="20516"/>
                  </a:cubicBezTo>
                  <a:cubicBezTo>
                    <a:pt x="1564" y="20516"/>
                    <a:pt x="1895" y="20330"/>
                    <a:pt x="2181" y="20135"/>
                  </a:cubicBezTo>
                  <a:lnTo>
                    <a:pt x="2465" y="19907"/>
                  </a:lnTo>
                  <a:lnTo>
                    <a:pt x="3774" y="21367"/>
                  </a:lnTo>
                  <a:cubicBezTo>
                    <a:pt x="3871" y="21482"/>
                    <a:pt x="3985" y="21530"/>
                    <a:pt x="4096" y="21530"/>
                  </a:cubicBezTo>
                  <a:cubicBezTo>
                    <a:pt x="4464" y="21530"/>
                    <a:pt x="4810" y="21010"/>
                    <a:pt x="4475" y="20647"/>
                  </a:cubicBezTo>
                  <a:lnTo>
                    <a:pt x="3262" y="19282"/>
                  </a:lnTo>
                  <a:cubicBezTo>
                    <a:pt x="3755" y="18846"/>
                    <a:pt x="4248" y="18390"/>
                    <a:pt x="4722" y="17954"/>
                  </a:cubicBezTo>
                  <a:lnTo>
                    <a:pt x="5897" y="19149"/>
                  </a:lnTo>
                  <a:cubicBezTo>
                    <a:pt x="6000" y="19251"/>
                    <a:pt x="6115" y="19294"/>
                    <a:pt x="6227" y="19294"/>
                  </a:cubicBezTo>
                  <a:cubicBezTo>
                    <a:pt x="6616" y="19294"/>
                    <a:pt x="6967" y="18781"/>
                    <a:pt x="6599" y="18428"/>
                  </a:cubicBezTo>
                  <a:lnTo>
                    <a:pt x="5499" y="17310"/>
                  </a:lnTo>
                  <a:lnTo>
                    <a:pt x="6997" y="16020"/>
                  </a:lnTo>
                  <a:lnTo>
                    <a:pt x="8059" y="16968"/>
                  </a:lnTo>
                  <a:cubicBezTo>
                    <a:pt x="8162" y="17064"/>
                    <a:pt x="8279" y="17104"/>
                    <a:pt x="8392" y="17104"/>
                  </a:cubicBezTo>
                  <a:cubicBezTo>
                    <a:pt x="8797" y="17104"/>
                    <a:pt x="9165" y="16589"/>
                    <a:pt x="8780" y="16248"/>
                  </a:cubicBezTo>
                  <a:lnTo>
                    <a:pt x="7775" y="15357"/>
                  </a:lnTo>
                  <a:lnTo>
                    <a:pt x="9045" y="14276"/>
                  </a:lnTo>
                  <a:cubicBezTo>
                    <a:pt x="9125" y="14281"/>
                    <a:pt x="9206" y="14284"/>
                    <a:pt x="9286" y="14284"/>
                  </a:cubicBezTo>
                  <a:cubicBezTo>
                    <a:pt x="10302" y="14284"/>
                    <a:pt x="11292" y="13848"/>
                    <a:pt x="12136" y="13233"/>
                  </a:cubicBezTo>
                  <a:cubicBezTo>
                    <a:pt x="15151" y="10977"/>
                    <a:pt x="17142" y="6995"/>
                    <a:pt x="18071" y="3411"/>
                  </a:cubicBezTo>
                  <a:cubicBezTo>
                    <a:pt x="18298" y="2520"/>
                    <a:pt x="18469" y="1610"/>
                    <a:pt x="18583" y="680"/>
                  </a:cubicBezTo>
                  <a:cubicBezTo>
                    <a:pt x="16729" y="199"/>
                    <a:pt x="14832" y="0"/>
                    <a:pt x="12929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1"/>
            <p:cNvSpPr/>
            <p:nvPr/>
          </p:nvSpPr>
          <p:spPr>
            <a:xfrm>
              <a:off x="6965775" y="7315400"/>
              <a:ext cx="554650" cy="954650"/>
            </a:xfrm>
            <a:custGeom>
              <a:avLst/>
              <a:gdLst/>
              <a:ahLst/>
              <a:cxnLst/>
              <a:rect l="l" t="t" r="r" b="b"/>
              <a:pathLst>
                <a:path w="22186" h="38186" extrusionOk="0">
                  <a:moveTo>
                    <a:pt x="16494" y="1"/>
                  </a:moveTo>
                  <a:cubicBezTo>
                    <a:pt x="15496" y="1"/>
                    <a:pt x="14451" y="1007"/>
                    <a:pt x="13748" y="1602"/>
                  </a:cubicBezTo>
                  <a:cubicBezTo>
                    <a:pt x="13027" y="2209"/>
                    <a:pt x="12363" y="2929"/>
                    <a:pt x="11794" y="3688"/>
                  </a:cubicBezTo>
                  <a:cubicBezTo>
                    <a:pt x="11592" y="2519"/>
                    <a:pt x="11223" y="1350"/>
                    <a:pt x="10360" y="1350"/>
                  </a:cubicBezTo>
                  <a:cubicBezTo>
                    <a:pt x="10174" y="1350"/>
                    <a:pt x="9964" y="1405"/>
                    <a:pt x="9728" y="1526"/>
                  </a:cubicBezTo>
                  <a:cubicBezTo>
                    <a:pt x="8931" y="1943"/>
                    <a:pt x="8742" y="3081"/>
                    <a:pt x="8628" y="3858"/>
                  </a:cubicBezTo>
                  <a:cubicBezTo>
                    <a:pt x="8533" y="4617"/>
                    <a:pt x="8533" y="5394"/>
                    <a:pt x="8628" y="6153"/>
                  </a:cubicBezTo>
                  <a:cubicBezTo>
                    <a:pt x="8628" y="6210"/>
                    <a:pt x="8628" y="6286"/>
                    <a:pt x="8628" y="6342"/>
                  </a:cubicBezTo>
                  <a:cubicBezTo>
                    <a:pt x="8836" y="7783"/>
                    <a:pt x="9235" y="9206"/>
                    <a:pt x="9822" y="10552"/>
                  </a:cubicBezTo>
                  <a:cubicBezTo>
                    <a:pt x="9785" y="10609"/>
                    <a:pt x="9747" y="10666"/>
                    <a:pt x="9747" y="10741"/>
                  </a:cubicBezTo>
                  <a:cubicBezTo>
                    <a:pt x="9349" y="12446"/>
                    <a:pt x="8894" y="14132"/>
                    <a:pt x="8364" y="15799"/>
                  </a:cubicBezTo>
                  <a:lnTo>
                    <a:pt x="8364" y="15799"/>
                  </a:lnTo>
                  <a:cubicBezTo>
                    <a:pt x="8549" y="15209"/>
                    <a:pt x="8040" y="13944"/>
                    <a:pt x="7869" y="13377"/>
                  </a:cubicBezTo>
                  <a:cubicBezTo>
                    <a:pt x="7604" y="12505"/>
                    <a:pt x="7244" y="11690"/>
                    <a:pt x="6808" y="10912"/>
                  </a:cubicBezTo>
                  <a:cubicBezTo>
                    <a:pt x="5992" y="9433"/>
                    <a:pt x="4817" y="7935"/>
                    <a:pt x="3395" y="6968"/>
                  </a:cubicBezTo>
                  <a:cubicBezTo>
                    <a:pt x="3226" y="6854"/>
                    <a:pt x="3080" y="6804"/>
                    <a:pt x="2952" y="6804"/>
                  </a:cubicBezTo>
                  <a:cubicBezTo>
                    <a:pt x="2230" y="6804"/>
                    <a:pt x="2101" y="8392"/>
                    <a:pt x="1972" y="8940"/>
                  </a:cubicBezTo>
                  <a:cubicBezTo>
                    <a:pt x="1650" y="10192"/>
                    <a:pt x="1385" y="11443"/>
                    <a:pt x="1157" y="12713"/>
                  </a:cubicBezTo>
                  <a:cubicBezTo>
                    <a:pt x="247" y="17587"/>
                    <a:pt x="0" y="22554"/>
                    <a:pt x="399" y="27503"/>
                  </a:cubicBezTo>
                  <a:cubicBezTo>
                    <a:pt x="569" y="29475"/>
                    <a:pt x="740" y="31542"/>
                    <a:pt x="1423" y="33419"/>
                  </a:cubicBezTo>
                  <a:cubicBezTo>
                    <a:pt x="2293" y="35842"/>
                    <a:pt x="4460" y="38186"/>
                    <a:pt x="7073" y="38186"/>
                  </a:cubicBezTo>
                  <a:cubicBezTo>
                    <a:pt x="7589" y="38186"/>
                    <a:pt x="8122" y="38094"/>
                    <a:pt x="8666" y="37894"/>
                  </a:cubicBezTo>
                  <a:cubicBezTo>
                    <a:pt x="12344" y="36529"/>
                    <a:pt x="13311" y="31846"/>
                    <a:pt x="14108" y="28470"/>
                  </a:cubicBezTo>
                  <a:cubicBezTo>
                    <a:pt x="15245" y="23559"/>
                    <a:pt x="15701" y="18516"/>
                    <a:pt x="15454" y="13491"/>
                  </a:cubicBezTo>
                  <a:cubicBezTo>
                    <a:pt x="15473" y="13472"/>
                    <a:pt x="15473" y="13472"/>
                    <a:pt x="15492" y="13453"/>
                  </a:cubicBezTo>
                  <a:cubicBezTo>
                    <a:pt x="16288" y="12865"/>
                    <a:pt x="16952" y="12107"/>
                    <a:pt x="17464" y="11253"/>
                  </a:cubicBezTo>
                  <a:cubicBezTo>
                    <a:pt x="18602" y="10931"/>
                    <a:pt x="19777" y="10666"/>
                    <a:pt x="20877" y="10267"/>
                  </a:cubicBezTo>
                  <a:cubicBezTo>
                    <a:pt x="21541" y="10021"/>
                    <a:pt x="22185" y="9509"/>
                    <a:pt x="22091" y="8732"/>
                  </a:cubicBezTo>
                  <a:cubicBezTo>
                    <a:pt x="21996" y="7973"/>
                    <a:pt x="21389" y="7632"/>
                    <a:pt x="20631" y="7518"/>
                  </a:cubicBezTo>
                  <a:cubicBezTo>
                    <a:pt x="21237" y="7101"/>
                    <a:pt x="21579" y="6570"/>
                    <a:pt x="21332" y="5925"/>
                  </a:cubicBezTo>
                  <a:cubicBezTo>
                    <a:pt x="21077" y="5319"/>
                    <a:pt x="20446" y="5129"/>
                    <a:pt x="19722" y="5129"/>
                  </a:cubicBezTo>
                  <a:cubicBezTo>
                    <a:pt x="19585" y="5129"/>
                    <a:pt x="19445" y="5136"/>
                    <a:pt x="19303" y="5148"/>
                  </a:cubicBezTo>
                  <a:cubicBezTo>
                    <a:pt x="20289" y="4370"/>
                    <a:pt x="21048" y="3441"/>
                    <a:pt x="20213" y="2645"/>
                  </a:cubicBezTo>
                  <a:cubicBezTo>
                    <a:pt x="19928" y="2359"/>
                    <a:pt x="19560" y="2263"/>
                    <a:pt x="19174" y="2263"/>
                  </a:cubicBezTo>
                  <a:cubicBezTo>
                    <a:pt x="18687" y="2263"/>
                    <a:pt x="18171" y="2415"/>
                    <a:pt x="17748" y="2531"/>
                  </a:cubicBezTo>
                  <a:cubicBezTo>
                    <a:pt x="17350" y="2645"/>
                    <a:pt x="16971" y="2778"/>
                    <a:pt x="16592" y="2929"/>
                  </a:cubicBezTo>
                  <a:cubicBezTo>
                    <a:pt x="17540" y="1621"/>
                    <a:pt x="18222" y="180"/>
                    <a:pt x="16649" y="9"/>
                  </a:cubicBezTo>
                  <a:cubicBezTo>
                    <a:pt x="16597" y="4"/>
                    <a:pt x="16546" y="1"/>
                    <a:pt x="1649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1"/>
            <p:cNvSpPr/>
            <p:nvPr/>
          </p:nvSpPr>
          <p:spPr>
            <a:xfrm>
              <a:off x="6995650" y="7346375"/>
              <a:ext cx="506400" cy="896800"/>
            </a:xfrm>
            <a:custGeom>
              <a:avLst/>
              <a:gdLst/>
              <a:ahLst/>
              <a:cxnLst/>
              <a:rect l="l" t="t" r="r" b="b"/>
              <a:pathLst>
                <a:path w="20256" h="35872" extrusionOk="0">
                  <a:moveTo>
                    <a:pt x="14778" y="1"/>
                  </a:moveTo>
                  <a:cubicBezTo>
                    <a:pt x="14651" y="1"/>
                    <a:pt x="14065" y="479"/>
                    <a:pt x="13956" y="553"/>
                  </a:cubicBezTo>
                  <a:cubicBezTo>
                    <a:pt x="12704" y="1482"/>
                    <a:pt x="11623" y="2638"/>
                    <a:pt x="10789" y="3966"/>
                  </a:cubicBezTo>
                  <a:cubicBezTo>
                    <a:pt x="10789" y="4023"/>
                    <a:pt x="10789" y="4079"/>
                    <a:pt x="10789" y="4136"/>
                  </a:cubicBezTo>
                  <a:cubicBezTo>
                    <a:pt x="11510" y="4421"/>
                    <a:pt x="12078" y="5028"/>
                    <a:pt x="12306" y="5767"/>
                  </a:cubicBezTo>
                  <a:cubicBezTo>
                    <a:pt x="12433" y="6147"/>
                    <a:pt x="12119" y="6394"/>
                    <a:pt x="11811" y="6394"/>
                  </a:cubicBezTo>
                  <a:cubicBezTo>
                    <a:pt x="11611" y="6394"/>
                    <a:pt x="11414" y="6290"/>
                    <a:pt x="11339" y="6051"/>
                  </a:cubicBezTo>
                  <a:cubicBezTo>
                    <a:pt x="11206" y="5615"/>
                    <a:pt x="10903" y="5274"/>
                    <a:pt x="10486" y="5103"/>
                  </a:cubicBezTo>
                  <a:cubicBezTo>
                    <a:pt x="10424" y="5134"/>
                    <a:pt x="10359" y="5149"/>
                    <a:pt x="10297" y="5149"/>
                  </a:cubicBezTo>
                  <a:cubicBezTo>
                    <a:pt x="10093" y="5149"/>
                    <a:pt x="9908" y="4994"/>
                    <a:pt x="9879" y="4762"/>
                  </a:cubicBezTo>
                  <a:cubicBezTo>
                    <a:pt x="9822" y="4667"/>
                    <a:pt x="9803" y="4554"/>
                    <a:pt x="9822" y="4440"/>
                  </a:cubicBezTo>
                  <a:cubicBezTo>
                    <a:pt x="9727" y="3852"/>
                    <a:pt x="9632" y="3283"/>
                    <a:pt x="9538" y="2714"/>
                  </a:cubicBezTo>
                  <a:cubicBezTo>
                    <a:pt x="9478" y="2340"/>
                    <a:pt x="9394" y="1409"/>
                    <a:pt x="9053" y="1409"/>
                  </a:cubicBezTo>
                  <a:cubicBezTo>
                    <a:pt x="8962" y="1409"/>
                    <a:pt x="8854" y="1474"/>
                    <a:pt x="8722" y="1633"/>
                  </a:cubicBezTo>
                  <a:cubicBezTo>
                    <a:pt x="8324" y="2107"/>
                    <a:pt x="8381" y="3264"/>
                    <a:pt x="8381" y="3852"/>
                  </a:cubicBezTo>
                  <a:cubicBezTo>
                    <a:pt x="8400" y="4516"/>
                    <a:pt x="8495" y="5198"/>
                    <a:pt x="8684" y="5843"/>
                  </a:cubicBezTo>
                  <a:cubicBezTo>
                    <a:pt x="8722" y="5957"/>
                    <a:pt x="8722" y="6070"/>
                    <a:pt x="8665" y="6165"/>
                  </a:cubicBezTo>
                  <a:cubicBezTo>
                    <a:pt x="8893" y="7170"/>
                    <a:pt x="9196" y="8137"/>
                    <a:pt x="9613" y="9085"/>
                  </a:cubicBezTo>
                  <a:cubicBezTo>
                    <a:pt x="9708" y="9256"/>
                    <a:pt x="9670" y="9483"/>
                    <a:pt x="9538" y="9635"/>
                  </a:cubicBezTo>
                  <a:cubicBezTo>
                    <a:pt x="9538" y="9692"/>
                    <a:pt x="9538" y="9730"/>
                    <a:pt x="9519" y="9768"/>
                  </a:cubicBezTo>
                  <a:cubicBezTo>
                    <a:pt x="8116" y="15949"/>
                    <a:pt x="5802" y="21903"/>
                    <a:pt x="2674" y="27421"/>
                  </a:cubicBezTo>
                  <a:cubicBezTo>
                    <a:pt x="2574" y="27596"/>
                    <a:pt x="2423" y="27669"/>
                    <a:pt x="2270" y="27669"/>
                  </a:cubicBezTo>
                  <a:cubicBezTo>
                    <a:pt x="1927" y="27669"/>
                    <a:pt x="1578" y="27303"/>
                    <a:pt x="1801" y="26909"/>
                  </a:cubicBezTo>
                  <a:cubicBezTo>
                    <a:pt x="3508" y="23875"/>
                    <a:pt x="4987" y="20728"/>
                    <a:pt x="6181" y="17466"/>
                  </a:cubicBezTo>
                  <a:cubicBezTo>
                    <a:pt x="6144" y="17390"/>
                    <a:pt x="6144" y="17296"/>
                    <a:pt x="6144" y="17220"/>
                  </a:cubicBezTo>
                  <a:cubicBezTo>
                    <a:pt x="6618" y="13295"/>
                    <a:pt x="5063" y="9408"/>
                    <a:pt x="2029" y="6886"/>
                  </a:cubicBezTo>
                  <a:cubicBezTo>
                    <a:pt x="777" y="11512"/>
                    <a:pt x="114" y="16253"/>
                    <a:pt x="38" y="21050"/>
                  </a:cubicBezTo>
                  <a:cubicBezTo>
                    <a:pt x="0" y="23553"/>
                    <a:pt x="152" y="26075"/>
                    <a:pt x="455" y="28578"/>
                  </a:cubicBezTo>
                  <a:cubicBezTo>
                    <a:pt x="758" y="30815"/>
                    <a:pt x="1289" y="33261"/>
                    <a:pt x="3091" y="34797"/>
                  </a:cubicBezTo>
                  <a:cubicBezTo>
                    <a:pt x="3948" y="35529"/>
                    <a:pt x="4904" y="35871"/>
                    <a:pt x="5842" y="35871"/>
                  </a:cubicBezTo>
                  <a:cubicBezTo>
                    <a:pt x="7188" y="35871"/>
                    <a:pt x="8497" y="35168"/>
                    <a:pt x="9424" y="33906"/>
                  </a:cubicBezTo>
                  <a:cubicBezTo>
                    <a:pt x="10865" y="31953"/>
                    <a:pt x="11396" y="29279"/>
                    <a:pt x="11946" y="26966"/>
                  </a:cubicBezTo>
                  <a:cubicBezTo>
                    <a:pt x="13064" y="22112"/>
                    <a:pt x="13501" y="17125"/>
                    <a:pt x="13254" y="12157"/>
                  </a:cubicBezTo>
                  <a:cubicBezTo>
                    <a:pt x="13216" y="11930"/>
                    <a:pt x="13368" y="11721"/>
                    <a:pt x="13595" y="11683"/>
                  </a:cubicBezTo>
                  <a:cubicBezTo>
                    <a:pt x="13614" y="11550"/>
                    <a:pt x="13690" y="11437"/>
                    <a:pt x="13785" y="11361"/>
                  </a:cubicBezTo>
                  <a:cubicBezTo>
                    <a:pt x="14487" y="10830"/>
                    <a:pt x="15055" y="10147"/>
                    <a:pt x="15473" y="9389"/>
                  </a:cubicBezTo>
                  <a:cubicBezTo>
                    <a:pt x="15529" y="9294"/>
                    <a:pt x="15624" y="9199"/>
                    <a:pt x="15738" y="9161"/>
                  </a:cubicBezTo>
                  <a:cubicBezTo>
                    <a:pt x="15776" y="9123"/>
                    <a:pt x="15833" y="9104"/>
                    <a:pt x="15890" y="9085"/>
                  </a:cubicBezTo>
                  <a:lnTo>
                    <a:pt x="17786" y="8535"/>
                  </a:lnTo>
                  <a:cubicBezTo>
                    <a:pt x="18279" y="8403"/>
                    <a:pt x="19056" y="8327"/>
                    <a:pt x="19455" y="8023"/>
                  </a:cubicBezTo>
                  <a:cubicBezTo>
                    <a:pt x="20256" y="7439"/>
                    <a:pt x="19117" y="7296"/>
                    <a:pt x="18574" y="7296"/>
                  </a:cubicBezTo>
                  <a:cubicBezTo>
                    <a:pt x="18501" y="7296"/>
                    <a:pt x="18438" y="7298"/>
                    <a:pt x="18393" y="7303"/>
                  </a:cubicBezTo>
                  <a:cubicBezTo>
                    <a:pt x="17767" y="7322"/>
                    <a:pt x="17141" y="7474"/>
                    <a:pt x="16572" y="7720"/>
                  </a:cubicBezTo>
                  <a:cubicBezTo>
                    <a:pt x="16508" y="7749"/>
                    <a:pt x="16447" y="7762"/>
                    <a:pt x="16390" y="7762"/>
                  </a:cubicBezTo>
                  <a:cubicBezTo>
                    <a:pt x="16117" y="7762"/>
                    <a:pt x="15953" y="7453"/>
                    <a:pt x="15985" y="7170"/>
                  </a:cubicBezTo>
                  <a:cubicBezTo>
                    <a:pt x="15871" y="6905"/>
                    <a:pt x="16022" y="6601"/>
                    <a:pt x="16307" y="6526"/>
                  </a:cubicBezTo>
                  <a:cubicBezTo>
                    <a:pt x="16610" y="6450"/>
                    <a:pt x="19436" y="5388"/>
                    <a:pt x="19094" y="5028"/>
                  </a:cubicBezTo>
                  <a:cubicBezTo>
                    <a:pt x="19021" y="4948"/>
                    <a:pt x="18862" y="4920"/>
                    <a:pt x="18669" y="4920"/>
                  </a:cubicBezTo>
                  <a:cubicBezTo>
                    <a:pt x="18262" y="4920"/>
                    <a:pt x="17707" y="5046"/>
                    <a:pt x="17501" y="5084"/>
                  </a:cubicBezTo>
                  <a:cubicBezTo>
                    <a:pt x="16990" y="5179"/>
                    <a:pt x="16478" y="5312"/>
                    <a:pt x="15985" y="5502"/>
                  </a:cubicBezTo>
                  <a:cubicBezTo>
                    <a:pt x="15932" y="5525"/>
                    <a:pt x="15878" y="5536"/>
                    <a:pt x="15825" y="5536"/>
                  </a:cubicBezTo>
                  <a:cubicBezTo>
                    <a:pt x="15705" y="5536"/>
                    <a:pt x="15590" y="5480"/>
                    <a:pt x="15511" y="5388"/>
                  </a:cubicBezTo>
                  <a:cubicBezTo>
                    <a:pt x="15188" y="5179"/>
                    <a:pt x="15188" y="4724"/>
                    <a:pt x="15473" y="4497"/>
                  </a:cubicBezTo>
                  <a:cubicBezTo>
                    <a:pt x="16079" y="4042"/>
                    <a:pt x="16686" y="3605"/>
                    <a:pt x="17293" y="3150"/>
                  </a:cubicBezTo>
                  <a:cubicBezTo>
                    <a:pt x="17426" y="3056"/>
                    <a:pt x="18146" y="2638"/>
                    <a:pt x="18146" y="2506"/>
                  </a:cubicBezTo>
                  <a:cubicBezTo>
                    <a:pt x="18159" y="2220"/>
                    <a:pt x="17826" y="2166"/>
                    <a:pt x="17548" y="2166"/>
                  </a:cubicBezTo>
                  <a:cubicBezTo>
                    <a:pt x="17419" y="2166"/>
                    <a:pt x="17302" y="2177"/>
                    <a:pt x="17236" y="2183"/>
                  </a:cubicBezTo>
                  <a:cubicBezTo>
                    <a:pt x="15947" y="2297"/>
                    <a:pt x="14562" y="3169"/>
                    <a:pt x="13539" y="3890"/>
                  </a:cubicBezTo>
                  <a:cubicBezTo>
                    <a:pt x="13443" y="3957"/>
                    <a:pt x="13351" y="3986"/>
                    <a:pt x="13267" y="3986"/>
                  </a:cubicBezTo>
                  <a:cubicBezTo>
                    <a:pt x="12897" y="3986"/>
                    <a:pt x="12669" y="3433"/>
                    <a:pt x="12932" y="3093"/>
                  </a:cubicBezTo>
                  <a:lnTo>
                    <a:pt x="14487" y="1159"/>
                  </a:lnTo>
                  <a:cubicBezTo>
                    <a:pt x="14600" y="1008"/>
                    <a:pt x="15264" y="192"/>
                    <a:pt x="14790" y="3"/>
                  </a:cubicBezTo>
                  <a:cubicBezTo>
                    <a:pt x="14787" y="1"/>
                    <a:pt x="14783" y="1"/>
                    <a:pt x="14778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1"/>
            <p:cNvSpPr/>
            <p:nvPr/>
          </p:nvSpPr>
          <p:spPr>
            <a:xfrm>
              <a:off x="6965775" y="7231150"/>
              <a:ext cx="148400" cy="153325"/>
            </a:xfrm>
            <a:custGeom>
              <a:avLst/>
              <a:gdLst/>
              <a:ahLst/>
              <a:cxnLst/>
              <a:rect l="l" t="t" r="r" b="b"/>
              <a:pathLst>
                <a:path w="5936" h="6133" extrusionOk="0">
                  <a:moveTo>
                    <a:pt x="3174" y="0"/>
                  </a:moveTo>
                  <a:cubicBezTo>
                    <a:pt x="3121" y="0"/>
                    <a:pt x="3068" y="1"/>
                    <a:pt x="3015" y="4"/>
                  </a:cubicBezTo>
                  <a:cubicBezTo>
                    <a:pt x="2921" y="4"/>
                    <a:pt x="2826" y="4"/>
                    <a:pt x="2750" y="23"/>
                  </a:cubicBezTo>
                  <a:cubicBezTo>
                    <a:pt x="2029" y="118"/>
                    <a:pt x="1347" y="478"/>
                    <a:pt x="854" y="1009"/>
                  </a:cubicBezTo>
                  <a:cubicBezTo>
                    <a:pt x="285" y="1654"/>
                    <a:pt x="0" y="2488"/>
                    <a:pt x="38" y="3341"/>
                  </a:cubicBezTo>
                  <a:cubicBezTo>
                    <a:pt x="76" y="4157"/>
                    <a:pt x="456" y="4915"/>
                    <a:pt x="1062" y="5446"/>
                  </a:cubicBezTo>
                  <a:cubicBezTo>
                    <a:pt x="1575" y="5888"/>
                    <a:pt x="2220" y="6132"/>
                    <a:pt x="2905" y="6132"/>
                  </a:cubicBezTo>
                  <a:cubicBezTo>
                    <a:pt x="2954" y="6132"/>
                    <a:pt x="3004" y="6131"/>
                    <a:pt x="3053" y="6129"/>
                  </a:cubicBezTo>
                  <a:lnTo>
                    <a:pt x="3034" y="6129"/>
                  </a:lnTo>
                  <a:cubicBezTo>
                    <a:pt x="3888" y="6091"/>
                    <a:pt x="4684" y="5674"/>
                    <a:pt x="5177" y="4991"/>
                  </a:cubicBezTo>
                  <a:cubicBezTo>
                    <a:pt x="5613" y="4365"/>
                    <a:pt x="5878" y="3626"/>
                    <a:pt x="5916" y="2848"/>
                  </a:cubicBezTo>
                  <a:cubicBezTo>
                    <a:pt x="5935" y="2469"/>
                    <a:pt x="5897" y="2071"/>
                    <a:pt x="5784" y="1692"/>
                  </a:cubicBezTo>
                  <a:cubicBezTo>
                    <a:pt x="5651" y="1293"/>
                    <a:pt x="5404" y="933"/>
                    <a:pt x="5063" y="668"/>
                  </a:cubicBezTo>
                  <a:cubicBezTo>
                    <a:pt x="4517" y="228"/>
                    <a:pt x="3857" y="0"/>
                    <a:pt x="317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1"/>
            <p:cNvSpPr/>
            <p:nvPr/>
          </p:nvSpPr>
          <p:spPr>
            <a:xfrm>
              <a:off x="6985200" y="7253550"/>
              <a:ext cx="109050" cy="108075"/>
            </a:xfrm>
            <a:custGeom>
              <a:avLst/>
              <a:gdLst/>
              <a:ahLst/>
              <a:cxnLst/>
              <a:rect l="l" t="t" r="r" b="b"/>
              <a:pathLst>
                <a:path w="4362" h="4323" extrusionOk="0">
                  <a:moveTo>
                    <a:pt x="2372" y="1"/>
                  </a:moveTo>
                  <a:cubicBezTo>
                    <a:pt x="2283" y="1"/>
                    <a:pt x="2194" y="7"/>
                    <a:pt x="2106" y="18"/>
                  </a:cubicBezTo>
                  <a:cubicBezTo>
                    <a:pt x="1518" y="151"/>
                    <a:pt x="1006" y="473"/>
                    <a:pt x="665" y="947"/>
                  </a:cubicBezTo>
                  <a:cubicBezTo>
                    <a:pt x="1" y="1820"/>
                    <a:pt x="1" y="3014"/>
                    <a:pt x="797" y="3792"/>
                  </a:cubicBezTo>
                  <a:cubicBezTo>
                    <a:pt x="1171" y="4148"/>
                    <a:pt x="1647" y="4322"/>
                    <a:pt x="2121" y="4322"/>
                  </a:cubicBezTo>
                  <a:cubicBezTo>
                    <a:pt x="2704" y="4322"/>
                    <a:pt x="3284" y="4058"/>
                    <a:pt x="3660" y="3545"/>
                  </a:cubicBezTo>
                  <a:cubicBezTo>
                    <a:pt x="3964" y="3128"/>
                    <a:pt x="4172" y="2654"/>
                    <a:pt x="4229" y="2142"/>
                  </a:cubicBezTo>
                  <a:cubicBezTo>
                    <a:pt x="4362" y="1535"/>
                    <a:pt x="4153" y="928"/>
                    <a:pt x="3717" y="511"/>
                  </a:cubicBezTo>
                  <a:cubicBezTo>
                    <a:pt x="3349" y="175"/>
                    <a:pt x="2858" y="1"/>
                    <a:pt x="2372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1"/>
            <p:cNvSpPr/>
            <p:nvPr/>
          </p:nvSpPr>
          <p:spPr>
            <a:xfrm>
              <a:off x="6510700" y="7155300"/>
              <a:ext cx="148875" cy="153425"/>
            </a:xfrm>
            <a:custGeom>
              <a:avLst/>
              <a:gdLst/>
              <a:ahLst/>
              <a:cxnLst/>
              <a:rect l="l" t="t" r="r" b="b"/>
              <a:pathLst>
                <a:path w="5955" h="6137" extrusionOk="0">
                  <a:moveTo>
                    <a:pt x="3183" y="0"/>
                  </a:moveTo>
                  <a:cubicBezTo>
                    <a:pt x="3134" y="0"/>
                    <a:pt x="3084" y="2"/>
                    <a:pt x="3034" y="4"/>
                  </a:cubicBezTo>
                  <a:cubicBezTo>
                    <a:pt x="2939" y="4"/>
                    <a:pt x="2845" y="23"/>
                    <a:pt x="2769" y="42"/>
                  </a:cubicBezTo>
                  <a:cubicBezTo>
                    <a:pt x="2029" y="137"/>
                    <a:pt x="1366" y="478"/>
                    <a:pt x="873" y="1028"/>
                  </a:cubicBezTo>
                  <a:cubicBezTo>
                    <a:pt x="304" y="1673"/>
                    <a:pt x="0" y="2507"/>
                    <a:pt x="57" y="3360"/>
                  </a:cubicBezTo>
                  <a:cubicBezTo>
                    <a:pt x="95" y="4176"/>
                    <a:pt x="474" y="4915"/>
                    <a:pt x="1081" y="5446"/>
                  </a:cubicBezTo>
                  <a:cubicBezTo>
                    <a:pt x="1579" y="5893"/>
                    <a:pt x="2201" y="6137"/>
                    <a:pt x="2863" y="6137"/>
                  </a:cubicBezTo>
                  <a:cubicBezTo>
                    <a:pt x="2933" y="6137"/>
                    <a:pt x="3002" y="6134"/>
                    <a:pt x="3072" y="6129"/>
                  </a:cubicBezTo>
                  <a:lnTo>
                    <a:pt x="3053" y="6129"/>
                  </a:lnTo>
                  <a:cubicBezTo>
                    <a:pt x="3906" y="6110"/>
                    <a:pt x="4684" y="5693"/>
                    <a:pt x="5196" y="4991"/>
                  </a:cubicBezTo>
                  <a:cubicBezTo>
                    <a:pt x="5632" y="4365"/>
                    <a:pt x="5897" y="3626"/>
                    <a:pt x="5935" y="2867"/>
                  </a:cubicBezTo>
                  <a:cubicBezTo>
                    <a:pt x="5954" y="2469"/>
                    <a:pt x="5916" y="2090"/>
                    <a:pt x="5803" y="1711"/>
                  </a:cubicBezTo>
                  <a:cubicBezTo>
                    <a:pt x="5670" y="1294"/>
                    <a:pt x="5423" y="933"/>
                    <a:pt x="5082" y="668"/>
                  </a:cubicBezTo>
                  <a:cubicBezTo>
                    <a:pt x="4534" y="243"/>
                    <a:pt x="3870" y="0"/>
                    <a:pt x="318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1"/>
            <p:cNvSpPr/>
            <p:nvPr/>
          </p:nvSpPr>
          <p:spPr>
            <a:xfrm>
              <a:off x="6530125" y="7177975"/>
              <a:ext cx="109525" cy="107850"/>
            </a:xfrm>
            <a:custGeom>
              <a:avLst/>
              <a:gdLst/>
              <a:ahLst/>
              <a:cxnLst/>
              <a:rect l="l" t="t" r="r" b="b"/>
              <a:pathLst>
                <a:path w="4381" h="4314" extrusionOk="0">
                  <a:moveTo>
                    <a:pt x="2424" y="1"/>
                  </a:moveTo>
                  <a:cubicBezTo>
                    <a:pt x="2318" y="1"/>
                    <a:pt x="2212" y="9"/>
                    <a:pt x="2106" y="26"/>
                  </a:cubicBezTo>
                  <a:cubicBezTo>
                    <a:pt x="1537" y="140"/>
                    <a:pt x="1025" y="462"/>
                    <a:pt x="664" y="937"/>
                  </a:cubicBezTo>
                  <a:cubicBezTo>
                    <a:pt x="20" y="1809"/>
                    <a:pt x="1" y="3003"/>
                    <a:pt x="816" y="3781"/>
                  </a:cubicBezTo>
                  <a:cubicBezTo>
                    <a:pt x="1192" y="4139"/>
                    <a:pt x="1671" y="4313"/>
                    <a:pt x="2147" y="4313"/>
                  </a:cubicBezTo>
                  <a:cubicBezTo>
                    <a:pt x="2728" y="4313"/>
                    <a:pt x="3304" y="4054"/>
                    <a:pt x="3679" y="3553"/>
                  </a:cubicBezTo>
                  <a:cubicBezTo>
                    <a:pt x="3983" y="3117"/>
                    <a:pt x="4172" y="2643"/>
                    <a:pt x="4248" y="2131"/>
                  </a:cubicBezTo>
                  <a:cubicBezTo>
                    <a:pt x="4381" y="1524"/>
                    <a:pt x="4172" y="918"/>
                    <a:pt x="3736" y="500"/>
                  </a:cubicBezTo>
                  <a:cubicBezTo>
                    <a:pt x="3363" y="174"/>
                    <a:pt x="2902" y="1"/>
                    <a:pt x="2424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1"/>
            <p:cNvSpPr/>
            <p:nvPr/>
          </p:nvSpPr>
          <p:spPr>
            <a:xfrm>
              <a:off x="6563325" y="6740450"/>
              <a:ext cx="538050" cy="1042275"/>
            </a:xfrm>
            <a:custGeom>
              <a:avLst/>
              <a:gdLst/>
              <a:ahLst/>
              <a:cxnLst/>
              <a:rect l="l" t="t" r="r" b="b"/>
              <a:pathLst>
                <a:path w="21522" h="41691" extrusionOk="0">
                  <a:moveTo>
                    <a:pt x="11181" y="0"/>
                  </a:moveTo>
                  <a:cubicBezTo>
                    <a:pt x="11057" y="0"/>
                    <a:pt x="10932" y="2"/>
                    <a:pt x="10808" y="7"/>
                  </a:cubicBezTo>
                  <a:cubicBezTo>
                    <a:pt x="9936" y="45"/>
                    <a:pt x="9083" y="234"/>
                    <a:pt x="8267" y="538"/>
                  </a:cubicBezTo>
                  <a:cubicBezTo>
                    <a:pt x="8191" y="557"/>
                    <a:pt x="8154" y="576"/>
                    <a:pt x="8097" y="576"/>
                  </a:cubicBezTo>
                  <a:cubicBezTo>
                    <a:pt x="8040" y="595"/>
                    <a:pt x="7983" y="614"/>
                    <a:pt x="7926" y="633"/>
                  </a:cubicBezTo>
                  <a:cubicBezTo>
                    <a:pt x="2617" y="2377"/>
                    <a:pt x="1005" y="8710"/>
                    <a:pt x="531" y="12332"/>
                  </a:cubicBezTo>
                  <a:cubicBezTo>
                    <a:pt x="0" y="16333"/>
                    <a:pt x="360" y="19518"/>
                    <a:pt x="1612" y="22059"/>
                  </a:cubicBezTo>
                  <a:cubicBezTo>
                    <a:pt x="2010" y="22856"/>
                    <a:pt x="2522" y="23595"/>
                    <a:pt x="3129" y="24240"/>
                  </a:cubicBezTo>
                  <a:cubicBezTo>
                    <a:pt x="3413" y="24543"/>
                    <a:pt x="3717" y="24828"/>
                    <a:pt x="4020" y="25074"/>
                  </a:cubicBezTo>
                  <a:cubicBezTo>
                    <a:pt x="4247" y="25264"/>
                    <a:pt x="4627" y="25396"/>
                    <a:pt x="4759" y="25643"/>
                  </a:cubicBezTo>
                  <a:cubicBezTo>
                    <a:pt x="4892" y="25908"/>
                    <a:pt x="4797" y="26269"/>
                    <a:pt x="4778" y="26553"/>
                  </a:cubicBezTo>
                  <a:cubicBezTo>
                    <a:pt x="4703" y="27179"/>
                    <a:pt x="4703" y="27805"/>
                    <a:pt x="4589" y="28430"/>
                  </a:cubicBezTo>
                  <a:cubicBezTo>
                    <a:pt x="4456" y="29075"/>
                    <a:pt x="4380" y="29739"/>
                    <a:pt x="4323" y="30402"/>
                  </a:cubicBezTo>
                  <a:cubicBezTo>
                    <a:pt x="4285" y="30706"/>
                    <a:pt x="4266" y="31009"/>
                    <a:pt x="4266" y="31312"/>
                  </a:cubicBezTo>
                  <a:cubicBezTo>
                    <a:pt x="4266" y="31673"/>
                    <a:pt x="4266" y="32052"/>
                    <a:pt x="4229" y="32431"/>
                  </a:cubicBezTo>
                  <a:cubicBezTo>
                    <a:pt x="4134" y="34138"/>
                    <a:pt x="4001" y="35882"/>
                    <a:pt x="4229" y="37570"/>
                  </a:cubicBezTo>
                  <a:cubicBezTo>
                    <a:pt x="4437" y="39030"/>
                    <a:pt x="5423" y="41002"/>
                    <a:pt x="6788" y="41590"/>
                  </a:cubicBezTo>
                  <a:cubicBezTo>
                    <a:pt x="6945" y="41658"/>
                    <a:pt x="7108" y="41690"/>
                    <a:pt x="7276" y="41690"/>
                  </a:cubicBezTo>
                  <a:cubicBezTo>
                    <a:pt x="10124" y="41690"/>
                    <a:pt x="14335" y="32353"/>
                    <a:pt x="14335" y="32317"/>
                  </a:cubicBezTo>
                  <a:cubicBezTo>
                    <a:pt x="14335" y="31256"/>
                    <a:pt x="14411" y="30175"/>
                    <a:pt x="14544" y="29113"/>
                  </a:cubicBezTo>
                  <a:cubicBezTo>
                    <a:pt x="14600" y="28601"/>
                    <a:pt x="14695" y="28070"/>
                    <a:pt x="14790" y="27520"/>
                  </a:cubicBezTo>
                  <a:cubicBezTo>
                    <a:pt x="14828" y="27255"/>
                    <a:pt x="14885" y="26989"/>
                    <a:pt x="14942" y="26724"/>
                  </a:cubicBezTo>
                  <a:lnTo>
                    <a:pt x="14961" y="26591"/>
                  </a:lnTo>
                  <a:cubicBezTo>
                    <a:pt x="14999" y="26307"/>
                    <a:pt x="15037" y="26212"/>
                    <a:pt x="15245" y="26117"/>
                  </a:cubicBezTo>
                  <a:cubicBezTo>
                    <a:pt x="15605" y="25927"/>
                    <a:pt x="15966" y="25719"/>
                    <a:pt x="16307" y="25491"/>
                  </a:cubicBezTo>
                  <a:cubicBezTo>
                    <a:pt x="17312" y="24790"/>
                    <a:pt x="18146" y="23898"/>
                    <a:pt x="18772" y="22875"/>
                  </a:cubicBezTo>
                  <a:cubicBezTo>
                    <a:pt x="20118" y="20675"/>
                    <a:pt x="20953" y="17755"/>
                    <a:pt x="21275" y="14228"/>
                  </a:cubicBezTo>
                  <a:cubicBezTo>
                    <a:pt x="21521" y="11422"/>
                    <a:pt x="21275" y="8957"/>
                    <a:pt x="20535" y="6814"/>
                  </a:cubicBezTo>
                  <a:cubicBezTo>
                    <a:pt x="19606" y="4065"/>
                    <a:pt x="17786" y="1979"/>
                    <a:pt x="15416" y="917"/>
                  </a:cubicBezTo>
                  <a:cubicBezTo>
                    <a:pt x="14089" y="306"/>
                    <a:pt x="12633" y="0"/>
                    <a:pt x="11181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1"/>
            <p:cNvSpPr/>
            <p:nvPr/>
          </p:nvSpPr>
          <p:spPr>
            <a:xfrm>
              <a:off x="6590800" y="6762225"/>
              <a:ext cx="484500" cy="987900"/>
            </a:xfrm>
            <a:custGeom>
              <a:avLst/>
              <a:gdLst/>
              <a:ahLst/>
              <a:cxnLst/>
              <a:rect l="l" t="t" r="r" b="b"/>
              <a:pathLst>
                <a:path w="19380" h="39516" extrusionOk="0">
                  <a:moveTo>
                    <a:pt x="9955" y="1"/>
                  </a:moveTo>
                  <a:cubicBezTo>
                    <a:pt x="8868" y="1"/>
                    <a:pt x="7797" y="215"/>
                    <a:pt x="6789" y="710"/>
                  </a:cubicBezTo>
                  <a:cubicBezTo>
                    <a:pt x="6637" y="767"/>
                    <a:pt x="6581" y="805"/>
                    <a:pt x="6372" y="918"/>
                  </a:cubicBezTo>
                  <a:cubicBezTo>
                    <a:pt x="1897" y="2947"/>
                    <a:pt x="456" y="8863"/>
                    <a:pt x="153" y="13319"/>
                  </a:cubicBezTo>
                  <a:cubicBezTo>
                    <a:pt x="1" y="15727"/>
                    <a:pt x="134" y="18287"/>
                    <a:pt x="1139" y="20506"/>
                  </a:cubicBezTo>
                  <a:cubicBezTo>
                    <a:pt x="1518" y="21340"/>
                    <a:pt x="2030" y="22117"/>
                    <a:pt x="2674" y="22781"/>
                  </a:cubicBezTo>
                  <a:cubicBezTo>
                    <a:pt x="3281" y="23426"/>
                    <a:pt x="4153" y="23786"/>
                    <a:pt x="4438" y="24677"/>
                  </a:cubicBezTo>
                  <a:cubicBezTo>
                    <a:pt x="4703" y="25492"/>
                    <a:pt x="4533" y="26384"/>
                    <a:pt x="4438" y="27199"/>
                  </a:cubicBezTo>
                  <a:cubicBezTo>
                    <a:pt x="4343" y="28090"/>
                    <a:pt x="4116" y="28943"/>
                    <a:pt x="4021" y="29873"/>
                  </a:cubicBezTo>
                  <a:cubicBezTo>
                    <a:pt x="3945" y="30821"/>
                    <a:pt x="3926" y="31750"/>
                    <a:pt x="3926" y="32698"/>
                  </a:cubicBezTo>
                  <a:cubicBezTo>
                    <a:pt x="3888" y="34082"/>
                    <a:pt x="4002" y="35466"/>
                    <a:pt x="4267" y="36850"/>
                  </a:cubicBezTo>
                  <a:cubicBezTo>
                    <a:pt x="4457" y="37779"/>
                    <a:pt x="4817" y="39126"/>
                    <a:pt x="5841" y="39486"/>
                  </a:cubicBezTo>
                  <a:cubicBezTo>
                    <a:pt x="5896" y="39506"/>
                    <a:pt x="5955" y="39516"/>
                    <a:pt x="6019" y="39516"/>
                  </a:cubicBezTo>
                  <a:cubicBezTo>
                    <a:pt x="7625" y="39516"/>
                    <a:pt x="11889" y="33262"/>
                    <a:pt x="12345" y="31219"/>
                  </a:cubicBezTo>
                  <a:cubicBezTo>
                    <a:pt x="12364" y="29455"/>
                    <a:pt x="12553" y="27692"/>
                    <a:pt x="12895" y="25966"/>
                  </a:cubicBezTo>
                  <a:cubicBezTo>
                    <a:pt x="12895" y="25966"/>
                    <a:pt x="12914" y="25948"/>
                    <a:pt x="12914" y="25929"/>
                  </a:cubicBezTo>
                  <a:cubicBezTo>
                    <a:pt x="12990" y="25625"/>
                    <a:pt x="13084" y="25303"/>
                    <a:pt x="13198" y="25018"/>
                  </a:cubicBezTo>
                  <a:cubicBezTo>
                    <a:pt x="13255" y="24905"/>
                    <a:pt x="13331" y="24829"/>
                    <a:pt x="13407" y="24734"/>
                  </a:cubicBezTo>
                  <a:cubicBezTo>
                    <a:pt x="13501" y="24639"/>
                    <a:pt x="13596" y="24544"/>
                    <a:pt x="13710" y="24450"/>
                  </a:cubicBezTo>
                  <a:cubicBezTo>
                    <a:pt x="15701" y="23445"/>
                    <a:pt x="17028" y="21719"/>
                    <a:pt x="17844" y="19595"/>
                  </a:cubicBezTo>
                  <a:cubicBezTo>
                    <a:pt x="18830" y="16998"/>
                    <a:pt x="19361" y="14248"/>
                    <a:pt x="19361" y="11461"/>
                  </a:cubicBezTo>
                  <a:cubicBezTo>
                    <a:pt x="19380" y="9280"/>
                    <a:pt x="19038" y="7005"/>
                    <a:pt x="18090" y="5014"/>
                  </a:cubicBezTo>
                  <a:cubicBezTo>
                    <a:pt x="17142" y="2966"/>
                    <a:pt x="15417" y="1392"/>
                    <a:pt x="13312" y="615"/>
                  </a:cubicBezTo>
                  <a:cubicBezTo>
                    <a:pt x="12214" y="230"/>
                    <a:pt x="11076" y="1"/>
                    <a:pt x="9955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1"/>
            <p:cNvSpPr/>
            <p:nvPr/>
          </p:nvSpPr>
          <p:spPr>
            <a:xfrm>
              <a:off x="6688925" y="7360175"/>
              <a:ext cx="181600" cy="267000"/>
            </a:xfrm>
            <a:custGeom>
              <a:avLst/>
              <a:gdLst/>
              <a:ahLst/>
              <a:cxnLst/>
              <a:rect l="l" t="t" r="r" b="b"/>
              <a:pathLst>
                <a:path w="7264" h="10680" extrusionOk="0">
                  <a:moveTo>
                    <a:pt x="39" y="1"/>
                  </a:moveTo>
                  <a:lnTo>
                    <a:pt x="39" y="1"/>
                  </a:lnTo>
                  <a:cubicBezTo>
                    <a:pt x="247" y="228"/>
                    <a:pt x="418" y="475"/>
                    <a:pt x="513" y="778"/>
                  </a:cubicBezTo>
                  <a:cubicBezTo>
                    <a:pt x="778" y="1574"/>
                    <a:pt x="608" y="2466"/>
                    <a:pt x="513" y="3281"/>
                  </a:cubicBezTo>
                  <a:cubicBezTo>
                    <a:pt x="418" y="4172"/>
                    <a:pt x="191" y="5025"/>
                    <a:pt x="96" y="5955"/>
                  </a:cubicBezTo>
                  <a:cubicBezTo>
                    <a:pt x="20" y="6903"/>
                    <a:pt x="1" y="7832"/>
                    <a:pt x="1" y="8780"/>
                  </a:cubicBezTo>
                  <a:cubicBezTo>
                    <a:pt x="1" y="9330"/>
                    <a:pt x="20" y="9880"/>
                    <a:pt x="39" y="10429"/>
                  </a:cubicBezTo>
                  <a:cubicBezTo>
                    <a:pt x="373" y="10593"/>
                    <a:pt x="728" y="10679"/>
                    <a:pt x="1089" y="10679"/>
                  </a:cubicBezTo>
                  <a:cubicBezTo>
                    <a:pt x="1690" y="10679"/>
                    <a:pt x="2307" y="10439"/>
                    <a:pt x="2864" y="9917"/>
                  </a:cubicBezTo>
                  <a:cubicBezTo>
                    <a:pt x="4059" y="8780"/>
                    <a:pt x="4969" y="7225"/>
                    <a:pt x="5727" y="5784"/>
                  </a:cubicBezTo>
                  <a:cubicBezTo>
                    <a:pt x="6201" y="4874"/>
                    <a:pt x="7263" y="3281"/>
                    <a:pt x="7055" y="2200"/>
                  </a:cubicBezTo>
                  <a:cubicBezTo>
                    <a:pt x="6865" y="1119"/>
                    <a:pt x="5538" y="1290"/>
                    <a:pt x="4703" y="1176"/>
                  </a:cubicBezTo>
                  <a:cubicBezTo>
                    <a:pt x="3111" y="930"/>
                    <a:pt x="1556" y="532"/>
                    <a:pt x="39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1"/>
            <p:cNvSpPr/>
            <p:nvPr/>
          </p:nvSpPr>
          <p:spPr>
            <a:xfrm>
              <a:off x="6693675" y="7122325"/>
              <a:ext cx="38425" cy="55050"/>
            </a:xfrm>
            <a:custGeom>
              <a:avLst/>
              <a:gdLst/>
              <a:ahLst/>
              <a:cxnLst/>
              <a:rect l="l" t="t" r="r" b="b"/>
              <a:pathLst>
                <a:path w="1537" h="2202" extrusionOk="0">
                  <a:moveTo>
                    <a:pt x="843" y="1"/>
                  </a:moveTo>
                  <a:cubicBezTo>
                    <a:pt x="663" y="1"/>
                    <a:pt x="478" y="106"/>
                    <a:pt x="342" y="280"/>
                  </a:cubicBezTo>
                  <a:cubicBezTo>
                    <a:pt x="1" y="792"/>
                    <a:pt x="19" y="1494"/>
                    <a:pt x="418" y="2006"/>
                  </a:cubicBezTo>
                  <a:cubicBezTo>
                    <a:pt x="517" y="2138"/>
                    <a:pt x="667" y="2202"/>
                    <a:pt x="818" y="2202"/>
                  </a:cubicBezTo>
                  <a:cubicBezTo>
                    <a:pt x="1014" y="2202"/>
                    <a:pt x="1213" y="2095"/>
                    <a:pt x="1309" y="1892"/>
                  </a:cubicBezTo>
                  <a:cubicBezTo>
                    <a:pt x="1536" y="1399"/>
                    <a:pt x="1517" y="811"/>
                    <a:pt x="1290" y="318"/>
                  </a:cubicBezTo>
                  <a:cubicBezTo>
                    <a:pt x="1179" y="96"/>
                    <a:pt x="1014" y="1"/>
                    <a:pt x="843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1"/>
            <p:cNvSpPr/>
            <p:nvPr/>
          </p:nvSpPr>
          <p:spPr>
            <a:xfrm>
              <a:off x="6853900" y="7139725"/>
              <a:ext cx="73500" cy="37000"/>
            </a:xfrm>
            <a:custGeom>
              <a:avLst/>
              <a:gdLst/>
              <a:ahLst/>
              <a:cxnLst/>
              <a:rect l="l" t="t" r="r" b="b"/>
              <a:pathLst>
                <a:path w="2940" h="1480" extrusionOk="0">
                  <a:moveTo>
                    <a:pt x="2192" y="0"/>
                  </a:moveTo>
                  <a:cubicBezTo>
                    <a:pt x="1544" y="0"/>
                    <a:pt x="900" y="171"/>
                    <a:pt x="342" y="513"/>
                  </a:cubicBezTo>
                  <a:cubicBezTo>
                    <a:pt x="95" y="646"/>
                    <a:pt x="1" y="950"/>
                    <a:pt x="114" y="1196"/>
                  </a:cubicBezTo>
                  <a:cubicBezTo>
                    <a:pt x="195" y="1372"/>
                    <a:pt x="372" y="1480"/>
                    <a:pt x="556" y="1480"/>
                  </a:cubicBezTo>
                  <a:cubicBezTo>
                    <a:pt x="631" y="1480"/>
                    <a:pt x="707" y="1462"/>
                    <a:pt x="778" y="1424"/>
                  </a:cubicBezTo>
                  <a:cubicBezTo>
                    <a:pt x="1214" y="1158"/>
                    <a:pt x="1707" y="1006"/>
                    <a:pt x="2219" y="1006"/>
                  </a:cubicBezTo>
                  <a:cubicBezTo>
                    <a:pt x="2883" y="1006"/>
                    <a:pt x="2940" y="2"/>
                    <a:pt x="2295" y="2"/>
                  </a:cubicBezTo>
                  <a:cubicBezTo>
                    <a:pt x="2261" y="1"/>
                    <a:pt x="2227" y="0"/>
                    <a:pt x="219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1"/>
            <p:cNvSpPr/>
            <p:nvPr/>
          </p:nvSpPr>
          <p:spPr>
            <a:xfrm>
              <a:off x="6759575" y="7140425"/>
              <a:ext cx="37225" cy="92500"/>
            </a:xfrm>
            <a:custGeom>
              <a:avLst/>
              <a:gdLst/>
              <a:ahLst/>
              <a:cxnLst/>
              <a:rect l="l" t="t" r="r" b="b"/>
              <a:pathLst>
                <a:path w="1489" h="3700" extrusionOk="0">
                  <a:moveTo>
                    <a:pt x="857" y="1"/>
                  </a:moveTo>
                  <a:cubicBezTo>
                    <a:pt x="670" y="1"/>
                    <a:pt x="484" y="100"/>
                    <a:pt x="398" y="334"/>
                  </a:cubicBezTo>
                  <a:cubicBezTo>
                    <a:pt x="38" y="1282"/>
                    <a:pt x="0" y="2344"/>
                    <a:pt x="285" y="3330"/>
                  </a:cubicBezTo>
                  <a:cubicBezTo>
                    <a:pt x="356" y="3585"/>
                    <a:pt x="576" y="3699"/>
                    <a:pt x="792" y="3699"/>
                  </a:cubicBezTo>
                  <a:cubicBezTo>
                    <a:pt x="1090" y="3699"/>
                    <a:pt x="1380" y="3483"/>
                    <a:pt x="1271" y="3121"/>
                  </a:cubicBezTo>
                  <a:cubicBezTo>
                    <a:pt x="1024" y="2325"/>
                    <a:pt x="1043" y="1453"/>
                    <a:pt x="1346" y="656"/>
                  </a:cubicBezTo>
                  <a:cubicBezTo>
                    <a:pt x="1489" y="277"/>
                    <a:pt x="1171" y="1"/>
                    <a:pt x="85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1"/>
            <p:cNvSpPr/>
            <p:nvPr/>
          </p:nvSpPr>
          <p:spPr>
            <a:xfrm>
              <a:off x="6760775" y="7218000"/>
              <a:ext cx="132500" cy="95475"/>
            </a:xfrm>
            <a:custGeom>
              <a:avLst/>
              <a:gdLst/>
              <a:ahLst/>
              <a:cxnLst/>
              <a:rect l="l" t="t" r="r" b="b"/>
              <a:pathLst>
                <a:path w="5300" h="3819" extrusionOk="0">
                  <a:moveTo>
                    <a:pt x="4151" y="1"/>
                  </a:moveTo>
                  <a:cubicBezTo>
                    <a:pt x="4002" y="1"/>
                    <a:pt x="3851" y="51"/>
                    <a:pt x="3726" y="170"/>
                  </a:cubicBezTo>
                  <a:cubicBezTo>
                    <a:pt x="2853" y="966"/>
                    <a:pt x="1772" y="1440"/>
                    <a:pt x="597" y="1554"/>
                  </a:cubicBezTo>
                  <a:cubicBezTo>
                    <a:pt x="0" y="1607"/>
                    <a:pt x="1985" y="3818"/>
                    <a:pt x="3291" y="3818"/>
                  </a:cubicBezTo>
                  <a:cubicBezTo>
                    <a:pt x="3397" y="3818"/>
                    <a:pt x="3498" y="3804"/>
                    <a:pt x="3593" y="3773"/>
                  </a:cubicBezTo>
                  <a:cubicBezTo>
                    <a:pt x="5205" y="3223"/>
                    <a:pt x="5299" y="1763"/>
                    <a:pt x="4787" y="511"/>
                  </a:cubicBezTo>
                  <a:cubicBezTo>
                    <a:pt x="4787" y="238"/>
                    <a:pt x="4475" y="1"/>
                    <a:pt x="415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1"/>
            <p:cNvSpPr/>
            <p:nvPr/>
          </p:nvSpPr>
          <p:spPr>
            <a:xfrm>
              <a:off x="6981900" y="6655150"/>
              <a:ext cx="266900" cy="273850"/>
            </a:xfrm>
            <a:custGeom>
              <a:avLst/>
              <a:gdLst/>
              <a:ahLst/>
              <a:cxnLst/>
              <a:rect l="l" t="t" r="r" b="b"/>
              <a:pathLst>
                <a:path w="10676" h="10954" extrusionOk="0">
                  <a:moveTo>
                    <a:pt x="4824" y="0"/>
                  </a:moveTo>
                  <a:cubicBezTo>
                    <a:pt x="4609" y="0"/>
                    <a:pt x="4391" y="14"/>
                    <a:pt x="4172" y="44"/>
                  </a:cubicBezTo>
                  <a:cubicBezTo>
                    <a:pt x="2143" y="290"/>
                    <a:pt x="550" y="1864"/>
                    <a:pt x="322" y="3893"/>
                  </a:cubicBezTo>
                  <a:cubicBezTo>
                    <a:pt x="0" y="5979"/>
                    <a:pt x="778" y="8652"/>
                    <a:pt x="2503" y="9980"/>
                  </a:cubicBezTo>
                  <a:cubicBezTo>
                    <a:pt x="3302" y="10622"/>
                    <a:pt x="4281" y="10953"/>
                    <a:pt x="5292" y="10953"/>
                  </a:cubicBezTo>
                  <a:cubicBezTo>
                    <a:pt x="5506" y="10953"/>
                    <a:pt x="5720" y="10938"/>
                    <a:pt x="5935" y="10909"/>
                  </a:cubicBezTo>
                  <a:cubicBezTo>
                    <a:pt x="8798" y="10473"/>
                    <a:pt x="10675" y="7761"/>
                    <a:pt x="10277" y="4936"/>
                  </a:cubicBezTo>
                  <a:cubicBezTo>
                    <a:pt x="9908" y="2248"/>
                    <a:pt x="7538" y="0"/>
                    <a:pt x="482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1"/>
            <p:cNvSpPr/>
            <p:nvPr/>
          </p:nvSpPr>
          <p:spPr>
            <a:xfrm>
              <a:off x="7001800" y="6680350"/>
              <a:ext cx="219975" cy="222825"/>
            </a:xfrm>
            <a:custGeom>
              <a:avLst/>
              <a:gdLst/>
              <a:ahLst/>
              <a:cxnLst/>
              <a:rect l="l" t="t" r="r" b="b"/>
              <a:pathLst>
                <a:path w="8799" h="8913" extrusionOk="0">
                  <a:moveTo>
                    <a:pt x="3991" y="1"/>
                  </a:moveTo>
                  <a:cubicBezTo>
                    <a:pt x="2842" y="1"/>
                    <a:pt x="1757" y="509"/>
                    <a:pt x="1043" y="1406"/>
                  </a:cubicBezTo>
                  <a:cubicBezTo>
                    <a:pt x="152" y="2506"/>
                    <a:pt x="1" y="3511"/>
                    <a:pt x="323" y="4838"/>
                  </a:cubicBezTo>
                  <a:cubicBezTo>
                    <a:pt x="626" y="6033"/>
                    <a:pt x="1214" y="7227"/>
                    <a:pt x="2162" y="8024"/>
                  </a:cubicBezTo>
                  <a:cubicBezTo>
                    <a:pt x="2829" y="8601"/>
                    <a:pt x="3669" y="8913"/>
                    <a:pt x="4539" y="8913"/>
                  </a:cubicBezTo>
                  <a:cubicBezTo>
                    <a:pt x="4782" y="8913"/>
                    <a:pt x="5027" y="8889"/>
                    <a:pt x="5272" y="8839"/>
                  </a:cubicBezTo>
                  <a:cubicBezTo>
                    <a:pt x="7395" y="8346"/>
                    <a:pt x="8799" y="6298"/>
                    <a:pt x="8495" y="4136"/>
                  </a:cubicBezTo>
                  <a:cubicBezTo>
                    <a:pt x="8211" y="1937"/>
                    <a:pt x="6372" y="79"/>
                    <a:pt x="4115" y="3"/>
                  </a:cubicBezTo>
                  <a:cubicBezTo>
                    <a:pt x="4074" y="2"/>
                    <a:pt x="4032" y="1"/>
                    <a:pt x="399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1"/>
            <p:cNvSpPr/>
            <p:nvPr/>
          </p:nvSpPr>
          <p:spPr>
            <a:xfrm>
              <a:off x="6935900" y="6737725"/>
              <a:ext cx="213825" cy="225900"/>
            </a:xfrm>
            <a:custGeom>
              <a:avLst/>
              <a:gdLst/>
              <a:ahLst/>
              <a:cxnLst/>
              <a:rect l="l" t="t" r="r" b="b"/>
              <a:pathLst>
                <a:path w="8553" h="9036" extrusionOk="0">
                  <a:moveTo>
                    <a:pt x="2544" y="1"/>
                  </a:moveTo>
                  <a:cubicBezTo>
                    <a:pt x="1428" y="1"/>
                    <a:pt x="244" y="842"/>
                    <a:pt x="96" y="1974"/>
                  </a:cubicBezTo>
                  <a:cubicBezTo>
                    <a:pt x="1" y="2676"/>
                    <a:pt x="304" y="3283"/>
                    <a:pt x="589" y="3889"/>
                  </a:cubicBezTo>
                  <a:cubicBezTo>
                    <a:pt x="721" y="4174"/>
                    <a:pt x="873" y="4458"/>
                    <a:pt x="1025" y="4743"/>
                  </a:cubicBezTo>
                  <a:cubicBezTo>
                    <a:pt x="1347" y="5311"/>
                    <a:pt x="1726" y="5880"/>
                    <a:pt x="2125" y="6392"/>
                  </a:cubicBezTo>
                  <a:cubicBezTo>
                    <a:pt x="2921" y="7397"/>
                    <a:pt x="3907" y="8307"/>
                    <a:pt x="5120" y="8781"/>
                  </a:cubicBezTo>
                  <a:cubicBezTo>
                    <a:pt x="5272" y="8838"/>
                    <a:pt x="5443" y="8895"/>
                    <a:pt x="5613" y="8952"/>
                  </a:cubicBezTo>
                  <a:cubicBezTo>
                    <a:pt x="5811" y="9008"/>
                    <a:pt x="6011" y="9036"/>
                    <a:pt x="6208" y="9036"/>
                  </a:cubicBezTo>
                  <a:cubicBezTo>
                    <a:pt x="6939" y="9036"/>
                    <a:pt x="7629" y="8661"/>
                    <a:pt x="8003" y="8004"/>
                  </a:cubicBezTo>
                  <a:cubicBezTo>
                    <a:pt x="8552" y="7056"/>
                    <a:pt x="8344" y="5899"/>
                    <a:pt x="7965" y="4932"/>
                  </a:cubicBezTo>
                  <a:cubicBezTo>
                    <a:pt x="7149" y="2846"/>
                    <a:pt x="5083" y="97"/>
                    <a:pt x="2618" y="2"/>
                  </a:cubicBezTo>
                  <a:cubicBezTo>
                    <a:pt x="2593" y="1"/>
                    <a:pt x="2569" y="1"/>
                    <a:pt x="254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1"/>
            <p:cNvSpPr/>
            <p:nvPr/>
          </p:nvSpPr>
          <p:spPr>
            <a:xfrm>
              <a:off x="6944775" y="6758300"/>
              <a:ext cx="182075" cy="184350"/>
            </a:xfrm>
            <a:custGeom>
              <a:avLst/>
              <a:gdLst/>
              <a:ahLst/>
              <a:cxnLst/>
              <a:rect l="l" t="t" r="r" b="b"/>
              <a:pathLst>
                <a:path w="7283" h="7374" extrusionOk="0">
                  <a:moveTo>
                    <a:pt x="2217" y="1"/>
                  </a:moveTo>
                  <a:cubicBezTo>
                    <a:pt x="1163" y="1"/>
                    <a:pt x="0" y="903"/>
                    <a:pt x="1011" y="2801"/>
                  </a:cubicBezTo>
                  <a:cubicBezTo>
                    <a:pt x="1618" y="4033"/>
                    <a:pt x="2452" y="5133"/>
                    <a:pt x="3476" y="6043"/>
                  </a:cubicBezTo>
                  <a:cubicBezTo>
                    <a:pt x="4083" y="6593"/>
                    <a:pt x="4917" y="7314"/>
                    <a:pt x="5770" y="7371"/>
                  </a:cubicBezTo>
                  <a:cubicBezTo>
                    <a:pt x="5806" y="7373"/>
                    <a:pt x="5840" y="7374"/>
                    <a:pt x="5874" y="7374"/>
                  </a:cubicBezTo>
                  <a:cubicBezTo>
                    <a:pt x="7001" y="7374"/>
                    <a:pt x="7282" y="6167"/>
                    <a:pt x="7117" y="5247"/>
                  </a:cubicBezTo>
                  <a:cubicBezTo>
                    <a:pt x="6794" y="3597"/>
                    <a:pt x="5600" y="2004"/>
                    <a:pt x="4329" y="962"/>
                  </a:cubicBezTo>
                  <a:cubicBezTo>
                    <a:pt x="3779" y="525"/>
                    <a:pt x="3154" y="108"/>
                    <a:pt x="2433" y="13"/>
                  </a:cubicBezTo>
                  <a:cubicBezTo>
                    <a:pt x="2362" y="5"/>
                    <a:pt x="2290" y="1"/>
                    <a:pt x="2217" y="1"/>
                  </a:cubicBezTo>
                  <a:close/>
                </a:path>
              </a:pathLst>
            </a:custGeom>
            <a:solidFill>
              <a:srgbClr val="3B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1"/>
            <p:cNvSpPr/>
            <p:nvPr/>
          </p:nvSpPr>
          <p:spPr>
            <a:xfrm>
              <a:off x="6494575" y="6735200"/>
              <a:ext cx="569825" cy="467450"/>
            </a:xfrm>
            <a:custGeom>
              <a:avLst/>
              <a:gdLst/>
              <a:ahLst/>
              <a:cxnLst/>
              <a:rect l="l" t="t" r="r" b="b"/>
              <a:pathLst>
                <a:path w="22793" h="18698" extrusionOk="0">
                  <a:moveTo>
                    <a:pt x="14272" y="1"/>
                  </a:moveTo>
                  <a:cubicBezTo>
                    <a:pt x="12497" y="1"/>
                    <a:pt x="10711" y="416"/>
                    <a:pt x="9102" y="1146"/>
                  </a:cubicBezTo>
                  <a:cubicBezTo>
                    <a:pt x="8514" y="1412"/>
                    <a:pt x="7927" y="1734"/>
                    <a:pt x="7377" y="2094"/>
                  </a:cubicBezTo>
                  <a:cubicBezTo>
                    <a:pt x="4779" y="3820"/>
                    <a:pt x="2579" y="6266"/>
                    <a:pt x="1347" y="9148"/>
                  </a:cubicBezTo>
                  <a:cubicBezTo>
                    <a:pt x="1" y="12352"/>
                    <a:pt x="1271" y="15500"/>
                    <a:pt x="2807" y="18382"/>
                  </a:cubicBezTo>
                  <a:cubicBezTo>
                    <a:pt x="2927" y="18608"/>
                    <a:pt x="3055" y="18697"/>
                    <a:pt x="3180" y="18697"/>
                  </a:cubicBezTo>
                  <a:cubicBezTo>
                    <a:pt x="3547" y="18697"/>
                    <a:pt x="3878" y="17916"/>
                    <a:pt x="3850" y="17548"/>
                  </a:cubicBezTo>
                  <a:cubicBezTo>
                    <a:pt x="3736" y="15879"/>
                    <a:pt x="3850" y="14192"/>
                    <a:pt x="4172" y="12542"/>
                  </a:cubicBezTo>
                  <a:cubicBezTo>
                    <a:pt x="4305" y="11840"/>
                    <a:pt x="4343" y="11594"/>
                    <a:pt x="5120" y="11556"/>
                  </a:cubicBezTo>
                  <a:cubicBezTo>
                    <a:pt x="6201" y="11461"/>
                    <a:pt x="7301" y="11442"/>
                    <a:pt x="8401" y="11309"/>
                  </a:cubicBezTo>
                  <a:cubicBezTo>
                    <a:pt x="10619" y="11063"/>
                    <a:pt x="12800" y="10646"/>
                    <a:pt x="14942" y="10020"/>
                  </a:cubicBezTo>
                  <a:cubicBezTo>
                    <a:pt x="16383" y="9660"/>
                    <a:pt x="17787" y="9167"/>
                    <a:pt x="19133" y="8560"/>
                  </a:cubicBezTo>
                  <a:cubicBezTo>
                    <a:pt x="19948" y="8181"/>
                    <a:pt x="20707" y="7688"/>
                    <a:pt x="21370" y="7100"/>
                  </a:cubicBezTo>
                  <a:cubicBezTo>
                    <a:pt x="21844" y="6683"/>
                    <a:pt x="22489" y="6247"/>
                    <a:pt x="22717" y="5621"/>
                  </a:cubicBezTo>
                  <a:cubicBezTo>
                    <a:pt x="22773" y="5488"/>
                    <a:pt x="22792" y="5318"/>
                    <a:pt x="22792" y="5166"/>
                  </a:cubicBezTo>
                  <a:cubicBezTo>
                    <a:pt x="22754" y="4597"/>
                    <a:pt x="22280" y="4161"/>
                    <a:pt x="21939" y="3687"/>
                  </a:cubicBezTo>
                  <a:cubicBezTo>
                    <a:pt x="21541" y="3118"/>
                    <a:pt x="21086" y="2606"/>
                    <a:pt x="20555" y="2170"/>
                  </a:cubicBezTo>
                  <a:cubicBezTo>
                    <a:pt x="19550" y="1317"/>
                    <a:pt x="18355" y="691"/>
                    <a:pt x="17066" y="369"/>
                  </a:cubicBezTo>
                  <a:cubicBezTo>
                    <a:pt x="16157" y="118"/>
                    <a:pt x="15216" y="1"/>
                    <a:pt x="1427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1"/>
            <p:cNvSpPr/>
            <p:nvPr/>
          </p:nvSpPr>
          <p:spPr>
            <a:xfrm>
              <a:off x="6527300" y="6760700"/>
              <a:ext cx="510075" cy="378600"/>
            </a:xfrm>
            <a:custGeom>
              <a:avLst/>
              <a:gdLst/>
              <a:ahLst/>
              <a:cxnLst/>
              <a:rect l="l" t="t" r="r" b="b"/>
              <a:pathLst>
                <a:path w="20403" h="15144" extrusionOk="0">
                  <a:moveTo>
                    <a:pt x="13030" y="1"/>
                  </a:moveTo>
                  <a:cubicBezTo>
                    <a:pt x="10630" y="1"/>
                    <a:pt x="8139" y="823"/>
                    <a:pt x="6163" y="2250"/>
                  </a:cubicBezTo>
                  <a:cubicBezTo>
                    <a:pt x="3944" y="3861"/>
                    <a:pt x="1858" y="6251"/>
                    <a:pt x="853" y="8829"/>
                  </a:cubicBezTo>
                  <a:cubicBezTo>
                    <a:pt x="0" y="11029"/>
                    <a:pt x="569" y="13153"/>
                    <a:pt x="1498" y="15144"/>
                  </a:cubicBezTo>
                  <a:cubicBezTo>
                    <a:pt x="1517" y="13323"/>
                    <a:pt x="1763" y="11503"/>
                    <a:pt x="2219" y="9759"/>
                  </a:cubicBezTo>
                  <a:cubicBezTo>
                    <a:pt x="2284" y="9519"/>
                    <a:pt x="2456" y="9417"/>
                    <a:pt x="2641" y="9417"/>
                  </a:cubicBezTo>
                  <a:cubicBezTo>
                    <a:pt x="2778" y="9417"/>
                    <a:pt x="2921" y="9472"/>
                    <a:pt x="3034" y="9569"/>
                  </a:cubicBezTo>
                  <a:cubicBezTo>
                    <a:pt x="6238" y="9531"/>
                    <a:pt x="9424" y="9095"/>
                    <a:pt x="12534" y="8280"/>
                  </a:cubicBezTo>
                  <a:cubicBezTo>
                    <a:pt x="15245" y="7559"/>
                    <a:pt x="18696" y="6725"/>
                    <a:pt x="20365" y="4279"/>
                  </a:cubicBezTo>
                  <a:cubicBezTo>
                    <a:pt x="20384" y="4260"/>
                    <a:pt x="20403" y="4241"/>
                    <a:pt x="20403" y="4241"/>
                  </a:cubicBezTo>
                  <a:cubicBezTo>
                    <a:pt x="18867" y="1275"/>
                    <a:pt x="16019" y="1"/>
                    <a:pt x="1303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1"/>
            <p:cNvSpPr/>
            <p:nvPr/>
          </p:nvSpPr>
          <p:spPr>
            <a:xfrm>
              <a:off x="6988300" y="6855125"/>
              <a:ext cx="152900" cy="396925"/>
            </a:xfrm>
            <a:custGeom>
              <a:avLst/>
              <a:gdLst/>
              <a:ahLst/>
              <a:cxnLst/>
              <a:rect l="l" t="t" r="r" b="b"/>
              <a:pathLst>
                <a:path w="6116" h="15877" extrusionOk="0">
                  <a:moveTo>
                    <a:pt x="1924" y="1"/>
                  </a:moveTo>
                  <a:cubicBezTo>
                    <a:pt x="6" y="1"/>
                    <a:pt x="1" y="3579"/>
                    <a:pt x="66" y="4977"/>
                  </a:cubicBezTo>
                  <a:cubicBezTo>
                    <a:pt x="180" y="6873"/>
                    <a:pt x="446" y="8769"/>
                    <a:pt x="863" y="10627"/>
                  </a:cubicBezTo>
                  <a:cubicBezTo>
                    <a:pt x="1071" y="11575"/>
                    <a:pt x="1318" y="12504"/>
                    <a:pt x="1602" y="13433"/>
                  </a:cubicBezTo>
                  <a:cubicBezTo>
                    <a:pt x="1735" y="13869"/>
                    <a:pt x="1887" y="14325"/>
                    <a:pt x="2038" y="14761"/>
                  </a:cubicBezTo>
                  <a:cubicBezTo>
                    <a:pt x="2152" y="15064"/>
                    <a:pt x="2247" y="15690"/>
                    <a:pt x="2569" y="15823"/>
                  </a:cubicBezTo>
                  <a:cubicBezTo>
                    <a:pt x="2649" y="15859"/>
                    <a:pt x="2730" y="15876"/>
                    <a:pt x="2812" y="15876"/>
                  </a:cubicBezTo>
                  <a:cubicBezTo>
                    <a:pt x="3870" y="15876"/>
                    <a:pt x="5015" y="12984"/>
                    <a:pt x="5262" y="12315"/>
                  </a:cubicBezTo>
                  <a:cubicBezTo>
                    <a:pt x="5850" y="10722"/>
                    <a:pt x="6115" y="9053"/>
                    <a:pt x="6058" y="7366"/>
                  </a:cubicBezTo>
                  <a:cubicBezTo>
                    <a:pt x="5963" y="5128"/>
                    <a:pt x="5205" y="1374"/>
                    <a:pt x="2949" y="274"/>
                  </a:cubicBezTo>
                  <a:cubicBezTo>
                    <a:pt x="2558" y="85"/>
                    <a:pt x="2219" y="1"/>
                    <a:pt x="192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1"/>
            <p:cNvSpPr/>
            <p:nvPr/>
          </p:nvSpPr>
          <p:spPr>
            <a:xfrm>
              <a:off x="7013650" y="6884300"/>
              <a:ext cx="120900" cy="331800"/>
            </a:xfrm>
            <a:custGeom>
              <a:avLst/>
              <a:gdLst/>
              <a:ahLst/>
              <a:cxnLst/>
              <a:rect l="l" t="t" r="r" b="b"/>
              <a:pathLst>
                <a:path w="4836" h="13272" extrusionOk="0">
                  <a:moveTo>
                    <a:pt x="969" y="0"/>
                  </a:moveTo>
                  <a:cubicBezTo>
                    <a:pt x="674" y="0"/>
                    <a:pt x="407" y="167"/>
                    <a:pt x="228" y="605"/>
                  </a:cubicBezTo>
                  <a:cubicBezTo>
                    <a:pt x="57" y="1060"/>
                    <a:pt x="1" y="1534"/>
                    <a:pt x="20" y="2027"/>
                  </a:cubicBezTo>
                  <a:cubicBezTo>
                    <a:pt x="1" y="3449"/>
                    <a:pt x="95" y="4871"/>
                    <a:pt x="285" y="6294"/>
                  </a:cubicBezTo>
                  <a:cubicBezTo>
                    <a:pt x="607" y="8664"/>
                    <a:pt x="1176" y="10996"/>
                    <a:pt x="1973" y="13271"/>
                  </a:cubicBezTo>
                  <a:cubicBezTo>
                    <a:pt x="4381" y="9801"/>
                    <a:pt x="4836" y="4928"/>
                    <a:pt x="2617" y="1231"/>
                  </a:cubicBezTo>
                  <a:cubicBezTo>
                    <a:pt x="2310" y="719"/>
                    <a:pt x="1580" y="0"/>
                    <a:pt x="969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61"/>
          <p:cNvGrpSpPr/>
          <p:nvPr/>
        </p:nvGrpSpPr>
        <p:grpSpPr>
          <a:xfrm>
            <a:off x="840663" y="2571738"/>
            <a:ext cx="1947850" cy="1850875"/>
            <a:chOff x="4836400" y="8558650"/>
            <a:chExt cx="1947850" cy="1850875"/>
          </a:xfrm>
        </p:grpSpPr>
        <p:sp>
          <p:nvSpPr>
            <p:cNvPr id="1239" name="Google Shape;1239;p61"/>
            <p:cNvSpPr/>
            <p:nvPr/>
          </p:nvSpPr>
          <p:spPr>
            <a:xfrm>
              <a:off x="4937850" y="9404400"/>
              <a:ext cx="1036725" cy="525700"/>
            </a:xfrm>
            <a:custGeom>
              <a:avLst/>
              <a:gdLst/>
              <a:ahLst/>
              <a:cxnLst/>
              <a:rect l="l" t="t" r="r" b="b"/>
              <a:pathLst>
                <a:path w="41469" h="21028" extrusionOk="0">
                  <a:moveTo>
                    <a:pt x="38534" y="0"/>
                  </a:moveTo>
                  <a:cubicBezTo>
                    <a:pt x="37819" y="0"/>
                    <a:pt x="36525" y="1479"/>
                    <a:pt x="36254" y="1719"/>
                  </a:cubicBezTo>
                  <a:cubicBezTo>
                    <a:pt x="35724" y="2174"/>
                    <a:pt x="35193" y="2610"/>
                    <a:pt x="34605" y="3009"/>
                  </a:cubicBezTo>
                  <a:cubicBezTo>
                    <a:pt x="33448" y="3824"/>
                    <a:pt x="32235" y="4525"/>
                    <a:pt x="30945" y="5094"/>
                  </a:cubicBezTo>
                  <a:cubicBezTo>
                    <a:pt x="28366" y="6251"/>
                    <a:pt x="25636" y="6952"/>
                    <a:pt x="22830" y="7161"/>
                  </a:cubicBezTo>
                  <a:lnTo>
                    <a:pt x="22583" y="7180"/>
                  </a:lnTo>
                  <a:cubicBezTo>
                    <a:pt x="22160" y="7204"/>
                    <a:pt x="21737" y="7216"/>
                    <a:pt x="21314" y="7216"/>
                  </a:cubicBezTo>
                  <a:cubicBezTo>
                    <a:pt x="20090" y="7216"/>
                    <a:pt x="18870" y="7117"/>
                    <a:pt x="17672" y="6934"/>
                  </a:cubicBezTo>
                  <a:cubicBezTo>
                    <a:pt x="15776" y="6611"/>
                    <a:pt x="13937" y="6080"/>
                    <a:pt x="12192" y="5341"/>
                  </a:cubicBezTo>
                  <a:cubicBezTo>
                    <a:pt x="10581" y="4639"/>
                    <a:pt x="9102" y="3615"/>
                    <a:pt x="7471" y="3009"/>
                  </a:cubicBezTo>
                  <a:cubicBezTo>
                    <a:pt x="6761" y="2752"/>
                    <a:pt x="6041" y="2623"/>
                    <a:pt x="5348" y="2623"/>
                  </a:cubicBezTo>
                  <a:cubicBezTo>
                    <a:pt x="3372" y="2623"/>
                    <a:pt x="1607" y="3673"/>
                    <a:pt x="891" y="5834"/>
                  </a:cubicBezTo>
                  <a:cubicBezTo>
                    <a:pt x="0" y="8564"/>
                    <a:pt x="1517" y="11371"/>
                    <a:pt x="3565" y="13134"/>
                  </a:cubicBezTo>
                  <a:cubicBezTo>
                    <a:pt x="6200" y="15390"/>
                    <a:pt x="9765" y="16756"/>
                    <a:pt x="12970" y="17912"/>
                  </a:cubicBezTo>
                  <a:cubicBezTo>
                    <a:pt x="16535" y="19164"/>
                    <a:pt x="20213" y="20093"/>
                    <a:pt x="23948" y="20662"/>
                  </a:cubicBezTo>
                  <a:cubicBezTo>
                    <a:pt x="25354" y="20879"/>
                    <a:pt x="26788" y="21027"/>
                    <a:pt x="28213" y="21027"/>
                  </a:cubicBezTo>
                  <a:cubicBezTo>
                    <a:pt x="30153" y="21027"/>
                    <a:pt x="32078" y="20752"/>
                    <a:pt x="33903" y="19998"/>
                  </a:cubicBezTo>
                  <a:cubicBezTo>
                    <a:pt x="41469" y="16812"/>
                    <a:pt x="41014" y="6934"/>
                    <a:pt x="38947" y="354"/>
                  </a:cubicBezTo>
                  <a:cubicBezTo>
                    <a:pt x="38868" y="102"/>
                    <a:pt x="38721" y="0"/>
                    <a:pt x="385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1"/>
            <p:cNvSpPr/>
            <p:nvPr/>
          </p:nvSpPr>
          <p:spPr>
            <a:xfrm>
              <a:off x="4945900" y="9437400"/>
              <a:ext cx="1001200" cy="467650"/>
            </a:xfrm>
            <a:custGeom>
              <a:avLst/>
              <a:gdLst/>
              <a:ahLst/>
              <a:cxnLst/>
              <a:rect l="l" t="t" r="r" b="b"/>
              <a:pathLst>
                <a:path w="40048" h="18706" extrusionOk="0">
                  <a:moveTo>
                    <a:pt x="37867" y="1"/>
                  </a:moveTo>
                  <a:lnTo>
                    <a:pt x="37867" y="1"/>
                  </a:lnTo>
                  <a:cubicBezTo>
                    <a:pt x="33274" y="4518"/>
                    <a:pt x="27178" y="6913"/>
                    <a:pt x="20986" y="6913"/>
                  </a:cubicBezTo>
                  <a:cubicBezTo>
                    <a:pt x="17795" y="6913"/>
                    <a:pt x="14579" y="6278"/>
                    <a:pt x="11529" y="4969"/>
                  </a:cubicBezTo>
                  <a:cubicBezTo>
                    <a:pt x="9673" y="4171"/>
                    <a:pt x="7051" y="2248"/>
                    <a:pt x="4806" y="2248"/>
                  </a:cubicBezTo>
                  <a:cubicBezTo>
                    <a:pt x="3794" y="2248"/>
                    <a:pt x="2859" y="2638"/>
                    <a:pt x="2105" y="3698"/>
                  </a:cubicBezTo>
                  <a:cubicBezTo>
                    <a:pt x="0" y="6618"/>
                    <a:pt x="2390" y="10069"/>
                    <a:pt x="4855" y="11795"/>
                  </a:cubicBezTo>
                  <a:cubicBezTo>
                    <a:pt x="7661" y="13748"/>
                    <a:pt x="11074" y="15037"/>
                    <a:pt x="14297" y="16099"/>
                  </a:cubicBezTo>
                  <a:cubicBezTo>
                    <a:pt x="17521" y="17142"/>
                    <a:pt x="20820" y="17920"/>
                    <a:pt x="24157" y="18413"/>
                  </a:cubicBezTo>
                  <a:cubicBezTo>
                    <a:pt x="25387" y="18585"/>
                    <a:pt x="26648" y="18705"/>
                    <a:pt x="27900" y="18705"/>
                  </a:cubicBezTo>
                  <a:cubicBezTo>
                    <a:pt x="30085" y="18705"/>
                    <a:pt x="32248" y="18341"/>
                    <a:pt x="34188" y="17256"/>
                  </a:cubicBezTo>
                  <a:cubicBezTo>
                    <a:pt x="40047" y="13957"/>
                    <a:pt x="39478" y="5651"/>
                    <a:pt x="37867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1"/>
            <p:cNvSpPr/>
            <p:nvPr/>
          </p:nvSpPr>
          <p:spPr>
            <a:xfrm>
              <a:off x="6257550" y="9395550"/>
              <a:ext cx="518150" cy="781700"/>
            </a:xfrm>
            <a:custGeom>
              <a:avLst/>
              <a:gdLst/>
              <a:ahLst/>
              <a:cxnLst/>
              <a:rect l="l" t="t" r="r" b="b"/>
              <a:pathLst>
                <a:path w="20726" h="31268" extrusionOk="0">
                  <a:moveTo>
                    <a:pt x="3187" y="1"/>
                  </a:moveTo>
                  <a:cubicBezTo>
                    <a:pt x="2663" y="1"/>
                    <a:pt x="2193" y="366"/>
                    <a:pt x="2087" y="898"/>
                  </a:cubicBezTo>
                  <a:cubicBezTo>
                    <a:pt x="2087" y="898"/>
                    <a:pt x="2087" y="916"/>
                    <a:pt x="2087" y="916"/>
                  </a:cubicBezTo>
                  <a:cubicBezTo>
                    <a:pt x="1" y="10739"/>
                    <a:pt x="2997" y="22059"/>
                    <a:pt x="10525" y="28942"/>
                  </a:cubicBezTo>
                  <a:cubicBezTo>
                    <a:pt x="11923" y="30217"/>
                    <a:pt x="13719" y="31268"/>
                    <a:pt x="15621" y="31268"/>
                  </a:cubicBezTo>
                  <a:cubicBezTo>
                    <a:pt x="16067" y="31268"/>
                    <a:pt x="16518" y="31210"/>
                    <a:pt x="16971" y="31084"/>
                  </a:cubicBezTo>
                  <a:cubicBezTo>
                    <a:pt x="19209" y="30458"/>
                    <a:pt x="20366" y="28278"/>
                    <a:pt x="20517" y="26078"/>
                  </a:cubicBezTo>
                  <a:cubicBezTo>
                    <a:pt x="20726" y="23481"/>
                    <a:pt x="19892" y="20674"/>
                    <a:pt x="19019" y="18247"/>
                  </a:cubicBezTo>
                  <a:cubicBezTo>
                    <a:pt x="16270" y="10511"/>
                    <a:pt x="10809" y="4064"/>
                    <a:pt x="3642" y="82"/>
                  </a:cubicBezTo>
                  <a:cubicBezTo>
                    <a:pt x="3566" y="63"/>
                    <a:pt x="3509" y="25"/>
                    <a:pt x="3433" y="25"/>
                  </a:cubicBezTo>
                  <a:cubicBezTo>
                    <a:pt x="3395" y="6"/>
                    <a:pt x="3357" y="6"/>
                    <a:pt x="3300" y="6"/>
                  </a:cubicBezTo>
                  <a:cubicBezTo>
                    <a:pt x="3262" y="3"/>
                    <a:pt x="3225" y="1"/>
                    <a:pt x="31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1"/>
            <p:cNvSpPr/>
            <p:nvPr/>
          </p:nvSpPr>
          <p:spPr>
            <a:xfrm>
              <a:off x="6307800" y="9420825"/>
              <a:ext cx="456050" cy="731575"/>
            </a:xfrm>
            <a:custGeom>
              <a:avLst/>
              <a:gdLst/>
              <a:ahLst/>
              <a:cxnLst/>
              <a:rect l="l" t="t" r="r" b="b"/>
              <a:pathLst>
                <a:path w="18242" h="29263" extrusionOk="0">
                  <a:moveTo>
                    <a:pt x="1120" y="0"/>
                  </a:moveTo>
                  <a:lnTo>
                    <a:pt x="1082" y="57"/>
                  </a:lnTo>
                  <a:cubicBezTo>
                    <a:pt x="1063" y="76"/>
                    <a:pt x="1063" y="95"/>
                    <a:pt x="1044" y="114"/>
                  </a:cubicBezTo>
                  <a:lnTo>
                    <a:pt x="1044" y="133"/>
                  </a:lnTo>
                  <a:cubicBezTo>
                    <a:pt x="1044" y="171"/>
                    <a:pt x="1044" y="228"/>
                    <a:pt x="1025" y="285"/>
                  </a:cubicBezTo>
                  <a:cubicBezTo>
                    <a:pt x="1" y="5291"/>
                    <a:pt x="285" y="10486"/>
                    <a:pt x="1859" y="15359"/>
                  </a:cubicBezTo>
                  <a:cubicBezTo>
                    <a:pt x="3262" y="19663"/>
                    <a:pt x="5651" y="23778"/>
                    <a:pt x="8913" y="26926"/>
                  </a:cubicBezTo>
                  <a:cubicBezTo>
                    <a:pt x="10131" y="28106"/>
                    <a:pt x="11976" y="29262"/>
                    <a:pt x="13717" y="29262"/>
                  </a:cubicBezTo>
                  <a:cubicBezTo>
                    <a:pt x="14632" y="29262"/>
                    <a:pt x="15518" y="28943"/>
                    <a:pt x="16270" y="28139"/>
                  </a:cubicBezTo>
                  <a:cubicBezTo>
                    <a:pt x="18242" y="26034"/>
                    <a:pt x="17502" y="22735"/>
                    <a:pt x="16877" y="20270"/>
                  </a:cubicBezTo>
                  <a:cubicBezTo>
                    <a:pt x="14696" y="11718"/>
                    <a:pt x="8875" y="4267"/>
                    <a:pt x="1176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1"/>
            <p:cNvSpPr/>
            <p:nvPr/>
          </p:nvSpPr>
          <p:spPr>
            <a:xfrm>
              <a:off x="5784000" y="9347700"/>
              <a:ext cx="746625" cy="1015275"/>
            </a:xfrm>
            <a:custGeom>
              <a:avLst/>
              <a:gdLst/>
              <a:ahLst/>
              <a:cxnLst/>
              <a:rect l="l" t="t" r="r" b="b"/>
              <a:pathLst>
                <a:path w="29865" h="40611" extrusionOk="0">
                  <a:moveTo>
                    <a:pt x="17368" y="1"/>
                  </a:moveTo>
                  <a:cubicBezTo>
                    <a:pt x="13867" y="1"/>
                    <a:pt x="10322" y="789"/>
                    <a:pt x="7073" y="1844"/>
                  </a:cubicBezTo>
                  <a:cubicBezTo>
                    <a:pt x="5916" y="2224"/>
                    <a:pt x="4646" y="2508"/>
                    <a:pt x="3603" y="3191"/>
                  </a:cubicBezTo>
                  <a:cubicBezTo>
                    <a:pt x="1764" y="4385"/>
                    <a:pt x="1024" y="6756"/>
                    <a:pt x="626" y="8803"/>
                  </a:cubicBezTo>
                  <a:cubicBezTo>
                    <a:pt x="76" y="11534"/>
                    <a:pt x="76" y="14378"/>
                    <a:pt x="38" y="17165"/>
                  </a:cubicBezTo>
                  <a:cubicBezTo>
                    <a:pt x="0" y="20218"/>
                    <a:pt x="57" y="23271"/>
                    <a:pt x="228" y="26324"/>
                  </a:cubicBezTo>
                  <a:cubicBezTo>
                    <a:pt x="361" y="28921"/>
                    <a:pt x="512" y="31557"/>
                    <a:pt x="797" y="34136"/>
                  </a:cubicBezTo>
                  <a:cubicBezTo>
                    <a:pt x="948" y="35444"/>
                    <a:pt x="1119" y="36753"/>
                    <a:pt x="1328" y="38042"/>
                  </a:cubicBezTo>
                  <a:cubicBezTo>
                    <a:pt x="1441" y="38630"/>
                    <a:pt x="1309" y="39540"/>
                    <a:pt x="1783" y="39995"/>
                  </a:cubicBezTo>
                  <a:cubicBezTo>
                    <a:pt x="2303" y="40495"/>
                    <a:pt x="3044" y="40611"/>
                    <a:pt x="3803" y="40611"/>
                  </a:cubicBezTo>
                  <a:cubicBezTo>
                    <a:pt x="4454" y="40611"/>
                    <a:pt x="5119" y="40526"/>
                    <a:pt x="5670" y="40526"/>
                  </a:cubicBezTo>
                  <a:cubicBezTo>
                    <a:pt x="9178" y="40507"/>
                    <a:pt x="12610" y="40450"/>
                    <a:pt x="16099" y="39957"/>
                  </a:cubicBezTo>
                  <a:cubicBezTo>
                    <a:pt x="20156" y="39407"/>
                    <a:pt x="24176" y="38459"/>
                    <a:pt x="28044" y="37132"/>
                  </a:cubicBezTo>
                  <a:cubicBezTo>
                    <a:pt x="28803" y="36866"/>
                    <a:pt x="29277" y="36525"/>
                    <a:pt x="29542" y="36089"/>
                  </a:cubicBezTo>
                  <a:cubicBezTo>
                    <a:pt x="29827" y="35577"/>
                    <a:pt x="29865" y="34951"/>
                    <a:pt x="29770" y="34098"/>
                  </a:cubicBezTo>
                  <a:cubicBezTo>
                    <a:pt x="29694" y="33321"/>
                    <a:pt x="29599" y="32543"/>
                    <a:pt x="29542" y="31766"/>
                  </a:cubicBezTo>
                  <a:cubicBezTo>
                    <a:pt x="29011" y="26343"/>
                    <a:pt x="28215" y="20939"/>
                    <a:pt x="27172" y="15592"/>
                  </a:cubicBezTo>
                  <a:cubicBezTo>
                    <a:pt x="26641" y="12918"/>
                    <a:pt x="26053" y="10263"/>
                    <a:pt x="25390" y="7628"/>
                  </a:cubicBezTo>
                  <a:cubicBezTo>
                    <a:pt x="24935" y="5788"/>
                    <a:pt x="24499" y="3835"/>
                    <a:pt x="23361" y="2281"/>
                  </a:cubicBezTo>
                  <a:cubicBezTo>
                    <a:pt x="22223" y="726"/>
                    <a:pt x="20593" y="138"/>
                    <a:pt x="18753" y="43"/>
                  </a:cubicBezTo>
                  <a:cubicBezTo>
                    <a:pt x="18293" y="14"/>
                    <a:pt x="17831" y="1"/>
                    <a:pt x="173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1"/>
            <p:cNvSpPr/>
            <p:nvPr/>
          </p:nvSpPr>
          <p:spPr>
            <a:xfrm>
              <a:off x="5804850" y="9372125"/>
              <a:ext cx="700650" cy="959025"/>
            </a:xfrm>
            <a:custGeom>
              <a:avLst/>
              <a:gdLst/>
              <a:ahLst/>
              <a:cxnLst/>
              <a:rect l="l" t="t" r="r" b="b"/>
              <a:pathLst>
                <a:path w="28026" h="38361" extrusionOk="0">
                  <a:moveTo>
                    <a:pt x="15920" y="1"/>
                  </a:moveTo>
                  <a:cubicBezTo>
                    <a:pt x="11940" y="1"/>
                    <a:pt x="8006" y="1142"/>
                    <a:pt x="4324" y="2612"/>
                  </a:cubicBezTo>
                  <a:cubicBezTo>
                    <a:pt x="1878" y="3579"/>
                    <a:pt x="1119" y="6215"/>
                    <a:pt x="721" y="8585"/>
                  </a:cubicBezTo>
                  <a:cubicBezTo>
                    <a:pt x="1" y="12832"/>
                    <a:pt x="190" y="17326"/>
                    <a:pt x="285" y="21611"/>
                  </a:cubicBezTo>
                  <a:cubicBezTo>
                    <a:pt x="418" y="26902"/>
                    <a:pt x="949" y="32154"/>
                    <a:pt x="1518" y="37406"/>
                  </a:cubicBezTo>
                  <a:cubicBezTo>
                    <a:pt x="1518" y="37577"/>
                    <a:pt x="1574" y="37748"/>
                    <a:pt x="1631" y="37918"/>
                  </a:cubicBezTo>
                  <a:cubicBezTo>
                    <a:pt x="1650" y="37956"/>
                    <a:pt x="1688" y="37994"/>
                    <a:pt x="1707" y="38013"/>
                  </a:cubicBezTo>
                  <a:cubicBezTo>
                    <a:pt x="1783" y="38108"/>
                    <a:pt x="1897" y="38165"/>
                    <a:pt x="2011" y="38203"/>
                  </a:cubicBezTo>
                  <a:cubicBezTo>
                    <a:pt x="2376" y="38327"/>
                    <a:pt x="2859" y="38361"/>
                    <a:pt x="3360" y="38361"/>
                  </a:cubicBezTo>
                  <a:cubicBezTo>
                    <a:pt x="3946" y="38361"/>
                    <a:pt x="4558" y="38315"/>
                    <a:pt x="5041" y="38315"/>
                  </a:cubicBezTo>
                  <a:cubicBezTo>
                    <a:pt x="5088" y="38315"/>
                    <a:pt x="5133" y="38315"/>
                    <a:pt x="5177" y="38316"/>
                  </a:cubicBezTo>
                  <a:cubicBezTo>
                    <a:pt x="5737" y="38335"/>
                    <a:pt x="6296" y="38345"/>
                    <a:pt x="6855" y="38345"/>
                  </a:cubicBezTo>
                  <a:cubicBezTo>
                    <a:pt x="7415" y="38345"/>
                    <a:pt x="7974" y="38335"/>
                    <a:pt x="8533" y="38316"/>
                  </a:cubicBezTo>
                  <a:cubicBezTo>
                    <a:pt x="10752" y="38260"/>
                    <a:pt x="12970" y="38051"/>
                    <a:pt x="15170" y="37748"/>
                  </a:cubicBezTo>
                  <a:cubicBezTo>
                    <a:pt x="17388" y="37425"/>
                    <a:pt x="19569" y="36989"/>
                    <a:pt x="21712" y="36420"/>
                  </a:cubicBezTo>
                  <a:cubicBezTo>
                    <a:pt x="22754" y="36155"/>
                    <a:pt x="23797" y="35870"/>
                    <a:pt x="24821" y="35586"/>
                  </a:cubicBezTo>
                  <a:cubicBezTo>
                    <a:pt x="25485" y="35396"/>
                    <a:pt x="28026" y="34998"/>
                    <a:pt x="27950" y="34088"/>
                  </a:cubicBezTo>
                  <a:cubicBezTo>
                    <a:pt x="27514" y="29234"/>
                    <a:pt x="26964" y="24399"/>
                    <a:pt x="26168" y="19582"/>
                  </a:cubicBezTo>
                  <a:cubicBezTo>
                    <a:pt x="25352" y="14634"/>
                    <a:pt x="24423" y="9590"/>
                    <a:pt x="22982" y="4774"/>
                  </a:cubicBezTo>
                  <a:cubicBezTo>
                    <a:pt x="22299" y="2536"/>
                    <a:pt x="21143" y="545"/>
                    <a:pt x="18621" y="185"/>
                  </a:cubicBezTo>
                  <a:cubicBezTo>
                    <a:pt x="17720" y="59"/>
                    <a:pt x="16819" y="1"/>
                    <a:pt x="15920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1"/>
            <p:cNvSpPr/>
            <p:nvPr/>
          </p:nvSpPr>
          <p:spPr>
            <a:xfrm>
              <a:off x="5828550" y="10172650"/>
              <a:ext cx="304375" cy="158075"/>
            </a:xfrm>
            <a:custGeom>
              <a:avLst/>
              <a:gdLst/>
              <a:ahLst/>
              <a:cxnLst/>
              <a:rect l="l" t="t" r="r" b="b"/>
              <a:pathLst>
                <a:path w="12175" h="6323" extrusionOk="0">
                  <a:moveTo>
                    <a:pt x="1" y="0"/>
                  </a:moveTo>
                  <a:lnTo>
                    <a:pt x="1" y="0"/>
                  </a:lnTo>
                  <a:cubicBezTo>
                    <a:pt x="171" y="1783"/>
                    <a:pt x="361" y="3584"/>
                    <a:pt x="570" y="5385"/>
                  </a:cubicBezTo>
                  <a:cubicBezTo>
                    <a:pt x="570" y="5556"/>
                    <a:pt x="608" y="5727"/>
                    <a:pt x="683" y="5897"/>
                  </a:cubicBezTo>
                  <a:cubicBezTo>
                    <a:pt x="702" y="5935"/>
                    <a:pt x="721" y="5973"/>
                    <a:pt x="759" y="5992"/>
                  </a:cubicBezTo>
                  <a:cubicBezTo>
                    <a:pt x="835" y="6087"/>
                    <a:pt x="949" y="6144"/>
                    <a:pt x="1063" y="6163"/>
                  </a:cubicBezTo>
                  <a:cubicBezTo>
                    <a:pt x="1438" y="6291"/>
                    <a:pt x="1935" y="6323"/>
                    <a:pt x="2451" y="6323"/>
                  </a:cubicBezTo>
                  <a:cubicBezTo>
                    <a:pt x="2969" y="6323"/>
                    <a:pt x="3505" y="6290"/>
                    <a:pt x="3952" y="6290"/>
                  </a:cubicBezTo>
                  <a:cubicBezTo>
                    <a:pt x="4049" y="6290"/>
                    <a:pt x="4142" y="6292"/>
                    <a:pt x="4229" y="6295"/>
                  </a:cubicBezTo>
                  <a:cubicBezTo>
                    <a:pt x="4789" y="6305"/>
                    <a:pt x="5348" y="6310"/>
                    <a:pt x="5907" y="6310"/>
                  </a:cubicBezTo>
                  <a:cubicBezTo>
                    <a:pt x="6467" y="6310"/>
                    <a:pt x="7026" y="6305"/>
                    <a:pt x="7585" y="6295"/>
                  </a:cubicBezTo>
                  <a:cubicBezTo>
                    <a:pt x="8363" y="6258"/>
                    <a:pt x="9159" y="6220"/>
                    <a:pt x="9956" y="6163"/>
                  </a:cubicBezTo>
                  <a:cubicBezTo>
                    <a:pt x="10828" y="4968"/>
                    <a:pt x="11548" y="3641"/>
                    <a:pt x="12079" y="2257"/>
                  </a:cubicBezTo>
                  <a:cubicBezTo>
                    <a:pt x="12174" y="1934"/>
                    <a:pt x="11928" y="1612"/>
                    <a:pt x="11586" y="1612"/>
                  </a:cubicBezTo>
                  <a:cubicBezTo>
                    <a:pt x="10217" y="1785"/>
                    <a:pt x="8641" y="1947"/>
                    <a:pt x="7052" y="1947"/>
                  </a:cubicBezTo>
                  <a:cubicBezTo>
                    <a:pt x="4462" y="1947"/>
                    <a:pt x="1834" y="1516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1"/>
            <p:cNvSpPr/>
            <p:nvPr/>
          </p:nvSpPr>
          <p:spPr>
            <a:xfrm>
              <a:off x="5721425" y="9283950"/>
              <a:ext cx="698100" cy="414200"/>
            </a:xfrm>
            <a:custGeom>
              <a:avLst/>
              <a:gdLst/>
              <a:ahLst/>
              <a:cxnLst/>
              <a:rect l="l" t="t" r="r" b="b"/>
              <a:pathLst>
                <a:path w="27924" h="16568" extrusionOk="0">
                  <a:moveTo>
                    <a:pt x="22243" y="1"/>
                  </a:moveTo>
                  <a:cubicBezTo>
                    <a:pt x="21528" y="1"/>
                    <a:pt x="20824" y="233"/>
                    <a:pt x="20194" y="773"/>
                  </a:cubicBezTo>
                  <a:lnTo>
                    <a:pt x="20157" y="811"/>
                  </a:lnTo>
                  <a:cubicBezTo>
                    <a:pt x="19443" y="565"/>
                    <a:pt x="18661" y="465"/>
                    <a:pt x="17858" y="465"/>
                  </a:cubicBezTo>
                  <a:cubicBezTo>
                    <a:pt x="16121" y="465"/>
                    <a:pt x="14284" y="932"/>
                    <a:pt x="12818" y="1399"/>
                  </a:cubicBezTo>
                  <a:cubicBezTo>
                    <a:pt x="11093" y="1436"/>
                    <a:pt x="8969" y="1626"/>
                    <a:pt x="7376" y="2479"/>
                  </a:cubicBezTo>
                  <a:cubicBezTo>
                    <a:pt x="6886" y="2177"/>
                    <a:pt x="6401" y="2046"/>
                    <a:pt x="5933" y="2046"/>
                  </a:cubicBezTo>
                  <a:cubicBezTo>
                    <a:pt x="4610" y="2046"/>
                    <a:pt x="3425" y="3095"/>
                    <a:pt x="2655" y="4300"/>
                  </a:cubicBezTo>
                  <a:cubicBezTo>
                    <a:pt x="1479" y="6158"/>
                    <a:pt x="0" y="8680"/>
                    <a:pt x="1119" y="10917"/>
                  </a:cubicBezTo>
                  <a:cubicBezTo>
                    <a:pt x="2238" y="13098"/>
                    <a:pt x="5518" y="13856"/>
                    <a:pt x="7642" y="14558"/>
                  </a:cubicBezTo>
                  <a:cubicBezTo>
                    <a:pt x="9235" y="15089"/>
                    <a:pt x="10865" y="15544"/>
                    <a:pt x="12515" y="15904"/>
                  </a:cubicBezTo>
                  <a:cubicBezTo>
                    <a:pt x="13311" y="16075"/>
                    <a:pt x="14108" y="16226"/>
                    <a:pt x="14923" y="16378"/>
                  </a:cubicBezTo>
                  <a:cubicBezTo>
                    <a:pt x="15416" y="16463"/>
                    <a:pt x="15867" y="16568"/>
                    <a:pt x="16305" y="16568"/>
                  </a:cubicBezTo>
                  <a:cubicBezTo>
                    <a:pt x="16743" y="16568"/>
                    <a:pt x="17170" y="16463"/>
                    <a:pt x="17616" y="16132"/>
                  </a:cubicBezTo>
                  <a:cubicBezTo>
                    <a:pt x="18526" y="15449"/>
                    <a:pt x="19341" y="14615"/>
                    <a:pt x="20213" y="13875"/>
                  </a:cubicBezTo>
                  <a:cubicBezTo>
                    <a:pt x="21351" y="12927"/>
                    <a:pt x="22470" y="11960"/>
                    <a:pt x="23608" y="10993"/>
                  </a:cubicBezTo>
                  <a:cubicBezTo>
                    <a:pt x="25200" y="9666"/>
                    <a:pt x="27077" y="8244"/>
                    <a:pt x="27457" y="6063"/>
                  </a:cubicBezTo>
                  <a:cubicBezTo>
                    <a:pt x="27923" y="3444"/>
                    <a:pt x="24997" y="1"/>
                    <a:pt x="222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1"/>
            <p:cNvSpPr/>
            <p:nvPr/>
          </p:nvSpPr>
          <p:spPr>
            <a:xfrm>
              <a:off x="5758875" y="9359225"/>
              <a:ext cx="313350" cy="304325"/>
            </a:xfrm>
            <a:custGeom>
              <a:avLst/>
              <a:gdLst/>
              <a:ahLst/>
              <a:cxnLst/>
              <a:rect l="l" t="t" r="r" b="b"/>
              <a:pathLst>
                <a:path w="12534" h="12173" extrusionOk="0">
                  <a:moveTo>
                    <a:pt x="4356" y="0"/>
                  </a:moveTo>
                  <a:cubicBezTo>
                    <a:pt x="2597" y="0"/>
                    <a:pt x="1140" y="3095"/>
                    <a:pt x="626" y="4379"/>
                  </a:cubicBezTo>
                  <a:cubicBezTo>
                    <a:pt x="133" y="5631"/>
                    <a:pt x="0" y="7129"/>
                    <a:pt x="1043" y="8172"/>
                  </a:cubicBezTo>
                  <a:cubicBezTo>
                    <a:pt x="1688" y="8797"/>
                    <a:pt x="2598" y="9120"/>
                    <a:pt x="3413" y="9461"/>
                  </a:cubicBezTo>
                  <a:cubicBezTo>
                    <a:pt x="6353" y="10675"/>
                    <a:pt x="9405" y="11585"/>
                    <a:pt x="12534" y="12173"/>
                  </a:cubicBezTo>
                  <a:cubicBezTo>
                    <a:pt x="11510" y="11736"/>
                    <a:pt x="10562" y="11035"/>
                    <a:pt x="9690" y="10447"/>
                  </a:cubicBezTo>
                  <a:cubicBezTo>
                    <a:pt x="7225" y="8816"/>
                    <a:pt x="2750" y="6029"/>
                    <a:pt x="3527" y="2483"/>
                  </a:cubicBezTo>
                  <a:cubicBezTo>
                    <a:pt x="3717" y="1554"/>
                    <a:pt x="4210" y="720"/>
                    <a:pt x="4930" y="113"/>
                  </a:cubicBezTo>
                  <a:cubicBezTo>
                    <a:pt x="4736" y="36"/>
                    <a:pt x="4544" y="0"/>
                    <a:pt x="4356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1"/>
            <p:cNvSpPr/>
            <p:nvPr/>
          </p:nvSpPr>
          <p:spPr>
            <a:xfrm>
              <a:off x="5858900" y="9318900"/>
              <a:ext cx="424750" cy="329275"/>
            </a:xfrm>
            <a:custGeom>
              <a:avLst/>
              <a:gdLst/>
              <a:ahLst/>
              <a:cxnLst/>
              <a:rect l="l" t="t" r="r" b="b"/>
              <a:pathLst>
                <a:path w="16990" h="13171" extrusionOk="0">
                  <a:moveTo>
                    <a:pt x="12206" y="1"/>
                  </a:moveTo>
                  <a:cubicBezTo>
                    <a:pt x="10650" y="1"/>
                    <a:pt x="9187" y="584"/>
                    <a:pt x="7642" y="911"/>
                  </a:cubicBezTo>
                  <a:lnTo>
                    <a:pt x="7547" y="930"/>
                  </a:lnTo>
                  <a:cubicBezTo>
                    <a:pt x="5727" y="1309"/>
                    <a:pt x="3736" y="987"/>
                    <a:pt x="2105" y="2124"/>
                  </a:cubicBezTo>
                  <a:cubicBezTo>
                    <a:pt x="342" y="3338"/>
                    <a:pt x="0" y="5310"/>
                    <a:pt x="1252" y="7035"/>
                  </a:cubicBezTo>
                  <a:cubicBezTo>
                    <a:pt x="2314" y="8476"/>
                    <a:pt x="3925" y="9595"/>
                    <a:pt x="5366" y="10619"/>
                  </a:cubicBezTo>
                  <a:cubicBezTo>
                    <a:pt x="6593" y="11505"/>
                    <a:pt x="8569" y="13171"/>
                    <a:pt x="10264" y="13171"/>
                  </a:cubicBezTo>
                  <a:cubicBezTo>
                    <a:pt x="10456" y="13171"/>
                    <a:pt x="10644" y="13149"/>
                    <a:pt x="10827" y="13103"/>
                  </a:cubicBezTo>
                  <a:cubicBezTo>
                    <a:pt x="12515" y="12686"/>
                    <a:pt x="13482" y="10202"/>
                    <a:pt x="14297" y="8856"/>
                  </a:cubicBezTo>
                  <a:cubicBezTo>
                    <a:pt x="15170" y="7433"/>
                    <a:pt x="16326" y="5917"/>
                    <a:pt x="16630" y="4229"/>
                  </a:cubicBezTo>
                  <a:cubicBezTo>
                    <a:pt x="16990" y="2162"/>
                    <a:pt x="15435" y="607"/>
                    <a:pt x="13520" y="152"/>
                  </a:cubicBezTo>
                  <a:cubicBezTo>
                    <a:pt x="13072" y="46"/>
                    <a:pt x="12636" y="1"/>
                    <a:pt x="12206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1"/>
            <p:cNvSpPr/>
            <p:nvPr/>
          </p:nvSpPr>
          <p:spPr>
            <a:xfrm>
              <a:off x="6193575" y="9309975"/>
              <a:ext cx="202425" cy="315175"/>
            </a:xfrm>
            <a:custGeom>
              <a:avLst/>
              <a:gdLst/>
              <a:ahLst/>
              <a:cxnLst/>
              <a:rect l="l" t="t" r="r" b="b"/>
              <a:pathLst>
                <a:path w="8097" h="12607" extrusionOk="0">
                  <a:moveTo>
                    <a:pt x="3330" y="1"/>
                  </a:moveTo>
                  <a:cubicBezTo>
                    <a:pt x="2980" y="1"/>
                    <a:pt x="2631" y="80"/>
                    <a:pt x="2294" y="263"/>
                  </a:cubicBezTo>
                  <a:cubicBezTo>
                    <a:pt x="3053" y="756"/>
                    <a:pt x="3641" y="1457"/>
                    <a:pt x="3982" y="2273"/>
                  </a:cubicBezTo>
                  <a:cubicBezTo>
                    <a:pt x="4646" y="3771"/>
                    <a:pt x="4229" y="5420"/>
                    <a:pt x="3508" y="6823"/>
                  </a:cubicBezTo>
                  <a:cubicBezTo>
                    <a:pt x="2598" y="8663"/>
                    <a:pt x="1403" y="10445"/>
                    <a:pt x="285" y="12171"/>
                  </a:cubicBezTo>
                  <a:cubicBezTo>
                    <a:pt x="190" y="12322"/>
                    <a:pt x="95" y="12455"/>
                    <a:pt x="0" y="12607"/>
                  </a:cubicBezTo>
                  <a:lnTo>
                    <a:pt x="2029" y="10900"/>
                  </a:lnTo>
                  <a:cubicBezTo>
                    <a:pt x="3432" y="9725"/>
                    <a:pt x="4987" y="8625"/>
                    <a:pt x="6219" y="7297"/>
                  </a:cubicBezTo>
                  <a:cubicBezTo>
                    <a:pt x="7642" y="5762"/>
                    <a:pt x="8097" y="3922"/>
                    <a:pt x="6769" y="2159"/>
                  </a:cubicBezTo>
                  <a:cubicBezTo>
                    <a:pt x="5990" y="1139"/>
                    <a:pt x="4652" y="1"/>
                    <a:pt x="3330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1"/>
            <p:cNvSpPr/>
            <p:nvPr/>
          </p:nvSpPr>
          <p:spPr>
            <a:xfrm>
              <a:off x="6075050" y="9697950"/>
              <a:ext cx="55025" cy="266450"/>
            </a:xfrm>
            <a:custGeom>
              <a:avLst/>
              <a:gdLst/>
              <a:ahLst/>
              <a:cxnLst/>
              <a:rect l="l" t="t" r="r" b="b"/>
              <a:pathLst>
                <a:path w="2201" h="10658" extrusionOk="0">
                  <a:moveTo>
                    <a:pt x="706" y="1"/>
                  </a:moveTo>
                  <a:cubicBezTo>
                    <a:pt x="372" y="1"/>
                    <a:pt x="53" y="276"/>
                    <a:pt x="247" y="652"/>
                  </a:cubicBezTo>
                  <a:cubicBezTo>
                    <a:pt x="1176" y="2416"/>
                    <a:pt x="1347" y="4464"/>
                    <a:pt x="759" y="6360"/>
                  </a:cubicBezTo>
                  <a:cubicBezTo>
                    <a:pt x="361" y="7782"/>
                    <a:pt x="1" y="9128"/>
                    <a:pt x="873" y="10437"/>
                  </a:cubicBezTo>
                  <a:cubicBezTo>
                    <a:pt x="975" y="10593"/>
                    <a:pt x="1114" y="10657"/>
                    <a:pt x="1253" y="10657"/>
                  </a:cubicBezTo>
                  <a:cubicBezTo>
                    <a:pt x="1602" y="10657"/>
                    <a:pt x="1946" y="10248"/>
                    <a:pt x="1688" y="9868"/>
                  </a:cubicBezTo>
                  <a:cubicBezTo>
                    <a:pt x="683" y="8313"/>
                    <a:pt x="2030" y="6246"/>
                    <a:pt x="2124" y="4577"/>
                  </a:cubicBezTo>
                  <a:cubicBezTo>
                    <a:pt x="2200" y="3098"/>
                    <a:pt x="1878" y="1619"/>
                    <a:pt x="1195" y="292"/>
                  </a:cubicBezTo>
                  <a:cubicBezTo>
                    <a:pt x="1086" y="88"/>
                    <a:pt x="894" y="1"/>
                    <a:pt x="7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1"/>
            <p:cNvSpPr/>
            <p:nvPr/>
          </p:nvSpPr>
          <p:spPr>
            <a:xfrm>
              <a:off x="6090700" y="9951150"/>
              <a:ext cx="81075" cy="77025"/>
            </a:xfrm>
            <a:custGeom>
              <a:avLst/>
              <a:gdLst/>
              <a:ahLst/>
              <a:cxnLst/>
              <a:rect l="l" t="t" r="r" b="b"/>
              <a:pathLst>
                <a:path w="3243" h="3081" extrusionOk="0">
                  <a:moveTo>
                    <a:pt x="1250" y="0"/>
                  </a:moveTo>
                  <a:cubicBezTo>
                    <a:pt x="934" y="0"/>
                    <a:pt x="626" y="119"/>
                    <a:pt x="399" y="384"/>
                  </a:cubicBezTo>
                  <a:cubicBezTo>
                    <a:pt x="114" y="745"/>
                    <a:pt x="0" y="1219"/>
                    <a:pt x="95" y="1674"/>
                  </a:cubicBezTo>
                  <a:cubicBezTo>
                    <a:pt x="133" y="1996"/>
                    <a:pt x="247" y="2679"/>
                    <a:pt x="456" y="2944"/>
                  </a:cubicBezTo>
                  <a:cubicBezTo>
                    <a:pt x="531" y="3044"/>
                    <a:pt x="662" y="3080"/>
                    <a:pt x="814" y="3080"/>
                  </a:cubicBezTo>
                  <a:cubicBezTo>
                    <a:pt x="1124" y="3080"/>
                    <a:pt x="1523" y="2932"/>
                    <a:pt x="1726" y="2868"/>
                  </a:cubicBezTo>
                  <a:cubicBezTo>
                    <a:pt x="2162" y="2774"/>
                    <a:pt x="2560" y="2508"/>
                    <a:pt x="2845" y="2148"/>
                  </a:cubicBezTo>
                  <a:cubicBezTo>
                    <a:pt x="3243" y="1541"/>
                    <a:pt x="2598" y="707"/>
                    <a:pt x="2143" y="328"/>
                  </a:cubicBezTo>
                  <a:cubicBezTo>
                    <a:pt x="1887" y="119"/>
                    <a:pt x="1565" y="0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1"/>
            <p:cNvSpPr/>
            <p:nvPr/>
          </p:nvSpPr>
          <p:spPr>
            <a:xfrm>
              <a:off x="6108725" y="9970375"/>
              <a:ext cx="37000" cy="37325"/>
            </a:xfrm>
            <a:custGeom>
              <a:avLst/>
              <a:gdLst/>
              <a:ahLst/>
              <a:cxnLst/>
              <a:rect l="l" t="t" r="r" b="b"/>
              <a:pathLst>
                <a:path w="1480" h="1493" extrusionOk="0">
                  <a:moveTo>
                    <a:pt x="536" y="1"/>
                  </a:moveTo>
                  <a:cubicBezTo>
                    <a:pt x="350" y="1"/>
                    <a:pt x="184" y="113"/>
                    <a:pt x="114" y="374"/>
                  </a:cubicBezTo>
                  <a:cubicBezTo>
                    <a:pt x="0" y="753"/>
                    <a:pt x="171" y="1151"/>
                    <a:pt x="322" y="1493"/>
                  </a:cubicBezTo>
                  <a:cubicBezTo>
                    <a:pt x="607" y="1436"/>
                    <a:pt x="891" y="1322"/>
                    <a:pt x="1176" y="1189"/>
                  </a:cubicBezTo>
                  <a:cubicBezTo>
                    <a:pt x="1479" y="1038"/>
                    <a:pt x="1479" y="943"/>
                    <a:pt x="1327" y="639"/>
                  </a:cubicBezTo>
                  <a:cubicBezTo>
                    <a:pt x="1251" y="488"/>
                    <a:pt x="1157" y="355"/>
                    <a:pt x="1024" y="241"/>
                  </a:cubicBezTo>
                  <a:cubicBezTo>
                    <a:pt x="881" y="89"/>
                    <a:pt x="701" y="1"/>
                    <a:pt x="536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1"/>
            <p:cNvSpPr/>
            <p:nvPr/>
          </p:nvSpPr>
          <p:spPr>
            <a:xfrm>
              <a:off x="6162500" y="9681025"/>
              <a:ext cx="69125" cy="262375"/>
            </a:xfrm>
            <a:custGeom>
              <a:avLst/>
              <a:gdLst/>
              <a:ahLst/>
              <a:cxnLst/>
              <a:rect l="l" t="t" r="r" b="b"/>
              <a:pathLst>
                <a:path w="2765" h="10495" extrusionOk="0">
                  <a:moveTo>
                    <a:pt x="644" y="0"/>
                  </a:moveTo>
                  <a:cubicBezTo>
                    <a:pt x="317" y="0"/>
                    <a:pt x="1" y="274"/>
                    <a:pt x="181" y="647"/>
                  </a:cubicBezTo>
                  <a:cubicBezTo>
                    <a:pt x="1603" y="3681"/>
                    <a:pt x="105" y="7189"/>
                    <a:pt x="1622" y="10203"/>
                  </a:cubicBezTo>
                  <a:cubicBezTo>
                    <a:pt x="1731" y="10408"/>
                    <a:pt x="1924" y="10495"/>
                    <a:pt x="2112" y="10495"/>
                  </a:cubicBezTo>
                  <a:cubicBezTo>
                    <a:pt x="2446" y="10495"/>
                    <a:pt x="2765" y="10220"/>
                    <a:pt x="2570" y="9843"/>
                  </a:cubicBezTo>
                  <a:cubicBezTo>
                    <a:pt x="1054" y="6847"/>
                    <a:pt x="2551" y="3339"/>
                    <a:pt x="1129" y="306"/>
                  </a:cubicBezTo>
                  <a:cubicBezTo>
                    <a:pt x="1025" y="91"/>
                    <a:pt x="833" y="0"/>
                    <a:pt x="6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1"/>
            <p:cNvSpPr/>
            <p:nvPr/>
          </p:nvSpPr>
          <p:spPr>
            <a:xfrm>
              <a:off x="6197350" y="9931400"/>
              <a:ext cx="69725" cy="68250"/>
            </a:xfrm>
            <a:custGeom>
              <a:avLst/>
              <a:gdLst/>
              <a:ahLst/>
              <a:cxnLst/>
              <a:rect l="l" t="t" r="r" b="b"/>
              <a:pathLst>
                <a:path w="2789" h="2730" extrusionOk="0">
                  <a:moveTo>
                    <a:pt x="1410" y="0"/>
                  </a:moveTo>
                  <a:cubicBezTo>
                    <a:pt x="1347" y="0"/>
                    <a:pt x="1282" y="6"/>
                    <a:pt x="1214" y="18"/>
                  </a:cubicBezTo>
                  <a:cubicBezTo>
                    <a:pt x="816" y="75"/>
                    <a:pt x="475" y="359"/>
                    <a:pt x="323" y="738"/>
                  </a:cubicBezTo>
                  <a:cubicBezTo>
                    <a:pt x="153" y="1099"/>
                    <a:pt x="1" y="1743"/>
                    <a:pt x="115" y="2123"/>
                  </a:cubicBezTo>
                  <a:cubicBezTo>
                    <a:pt x="225" y="2564"/>
                    <a:pt x="636" y="2730"/>
                    <a:pt x="1045" y="2730"/>
                  </a:cubicBezTo>
                  <a:cubicBezTo>
                    <a:pt x="1127" y="2730"/>
                    <a:pt x="1210" y="2723"/>
                    <a:pt x="1290" y="2710"/>
                  </a:cubicBezTo>
                  <a:cubicBezTo>
                    <a:pt x="1650" y="2672"/>
                    <a:pt x="2219" y="2653"/>
                    <a:pt x="2504" y="2388"/>
                  </a:cubicBezTo>
                  <a:cubicBezTo>
                    <a:pt x="2788" y="2123"/>
                    <a:pt x="2769" y="1781"/>
                    <a:pt x="2693" y="1440"/>
                  </a:cubicBezTo>
                  <a:cubicBezTo>
                    <a:pt x="2536" y="793"/>
                    <a:pt x="2153" y="0"/>
                    <a:pt x="14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1"/>
            <p:cNvSpPr/>
            <p:nvPr/>
          </p:nvSpPr>
          <p:spPr>
            <a:xfrm>
              <a:off x="6218900" y="9950700"/>
              <a:ext cx="28250" cy="30375"/>
            </a:xfrm>
            <a:custGeom>
              <a:avLst/>
              <a:gdLst/>
              <a:ahLst/>
              <a:cxnLst/>
              <a:rect l="l" t="t" r="r" b="b"/>
              <a:pathLst>
                <a:path w="1130" h="1215" extrusionOk="0">
                  <a:moveTo>
                    <a:pt x="495" y="1"/>
                  </a:moveTo>
                  <a:cubicBezTo>
                    <a:pt x="421" y="1"/>
                    <a:pt x="341" y="30"/>
                    <a:pt x="258" y="99"/>
                  </a:cubicBezTo>
                  <a:cubicBezTo>
                    <a:pt x="11" y="308"/>
                    <a:pt x="49" y="668"/>
                    <a:pt x="11" y="990"/>
                  </a:cubicBezTo>
                  <a:cubicBezTo>
                    <a:pt x="0" y="1171"/>
                    <a:pt x="133" y="1215"/>
                    <a:pt x="279" y="1215"/>
                  </a:cubicBezTo>
                  <a:cubicBezTo>
                    <a:pt x="392" y="1215"/>
                    <a:pt x="513" y="1188"/>
                    <a:pt x="580" y="1180"/>
                  </a:cubicBezTo>
                  <a:cubicBezTo>
                    <a:pt x="732" y="1142"/>
                    <a:pt x="959" y="1142"/>
                    <a:pt x="1054" y="1028"/>
                  </a:cubicBezTo>
                  <a:cubicBezTo>
                    <a:pt x="1111" y="971"/>
                    <a:pt x="1130" y="876"/>
                    <a:pt x="1092" y="782"/>
                  </a:cubicBezTo>
                  <a:cubicBezTo>
                    <a:pt x="1031" y="521"/>
                    <a:pt x="808" y="1"/>
                    <a:pt x="495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1"/>
            <p:cNvSpPr/>
            <p:nvPr/>
          </p:nvSpPr>
          <p:spPr>
            <a:xfrm>
              <a:off x="6237175" y="8823475"/>
              <a:ext cx="131325" cy="306025"/>
            </a:xfrm>
            <a:custGeom>
              <a:avLst/>
              <a:gdLst/>
              <a:ahLst/>
              <a:cxnLst/>
              <a:rect l="l" t="t" r="r" b="b"/>
              <a:pathLst>
                <a:path w="5253" h="12241" extrusionOk="0">
                  <a:moveTo>
                    <a:pt x="3248" y="0"/>
                  </a:moveTo>
                  <a:cubicBezTo>
                    <a:pt x="3059" y="0"/>
                    <a:pt x="2870" y="95"/>
                    <a:pt x="2769" y="287"/>
                  </a:cubicBezTo>
                  <a:cubicBezTo>
                    <a:pt x="2722" y="278"/>
                    <a:pt x="2669" y="273"/>
                    <a:pt x="2617" y="273"/>
                  </a:cubicBezTo>
                  <a:cubicBezTo>
                    <a:pt x="2565" y="273"/>
                    <a:pt x="2513" y="278"/>
                    <a:pt x="2466" y="287"/>
                  </a:cubicBezTo>
                  <a:cubicBezTo>
                    <a:pt x="740" y="837"/>
                    <a:pt x="1" y="2563"/>
                    <a:pt x="114" y="4269"/>
                  </a:cubicBezTo>
                  <a:cubicBezTo>
                    <a:pt x="304" y="6829"/>
                    <a:pt x="1442" y="9446"/>
                    <a:pt x="2162" y="11892"/>
                  </a:cubicBezTo>
                  <a:cubicBezTo>
                    <a:pt x="2235" y="12120"/>
                    <a:pt x="2438" y="12240"/>
                    <a:pt x="2645" y="12240"/>
                  </a:cubicBezTo>
                  <a:cubicBezTo>
                    <a:pt x="2815" y="12240"/>
                    <a:pt x="2988" y="12158"/>
                    <a:pt x="3091" y="11986"/>
                  </a:cubicBezTo>
                  <a:cubicBezTo>
                    <a:pt x="5006" y="8384"/>
                    <a:pt x="5253" y="4117"/>
                    <a:pt x="3755" y="325"/>
                  </a:cubicBezTo>
                  <a:cubicBezTo>
                    <a:pt x="3657" y="109"/>
                    <a:pt x="3452" y="0"/>
                    <a:pt x="32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1"/>
            <p:cNvSpPr/>
            <p:nvPr/>
          </p:nvSpPr>
          <p:spPr>
            <a:xfrm>
              <a:off x="6249500" y="8851975"/>
              <a:ext cx="88200" cy="229450"/>
            </a:xfrm>
            <a:custGeom>
              <a:avLst/>
              <a:gdLst/>
              <a:ahLst/>
              <a:cxnLst/>
              <a:rect l="l" t="t" r="r" b="b"/>
              <a:pathLst>
                <a:path w="3528" h="9178" extrusionOk="0">
                  <a:moveTo>
                    <a:pt x="2485" y="0"/>
                  </a:moveTo>
                  <a:lnTo>
                    <a:pt x="2485" y="0"/>
                  </a:lnTo>
                  <a:cubicBezTo>
                    <a:pt x="2409" y="57"/>
                    <a:pt x="2352" y="95"/>
                    <a:pt x="2276" y="114"/>
                  </a:cubicBezTo>
                  <a:cubicBezTo>
                    <a:pt x="1" y="854"/>
                    <a:pt x="645" y="3641"/>
                    <a:pt x="1138" y="5348"/>
                  </a:cubicBezTo>
                  <a:cubicBezTo>
                    <a:pt x="1499" y="6637"/>
                    <a:pt x="1878" y="7907"/>
                    <a:pt x="2257" y="9178"/>
                  </a:cubicBezTo>
                  <a:cubicBezTo>
                    <a:pt x="3452" y="6239"/>
                    <a:pt x="3527" y="2977"/>
                    <a:pt x="24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1"/>
            <p:cNvSpPr/>
            <p:nvPr/>
          </p:nvSpPr>
          <p:spPr>
            <a:xfrm>
              <a:off x="5780675" y="9121575"/>
              <a:ext cx="148875" cy="153850"/>
            </a:xfrm>
            <a:custGeom>
              <a:avLst/>
              <a:gdLst/>
              <a:ahLst/>
              <a:cxnLst/>
              <a:rect l="l" t="t" r="r" b="b"/>
              <a:pathLst>
                <a:path w="5955" h="6154" extrusionOk="0">
                  <a:moveTo>
                    <a:pt x="2735" y="1"/>
                  </a:moveTo>
                  <a:cubicBezTo>
                    <a:pt x="2123" y="1"/>
                    <a:pt x="1525" y="190"/>
                    <a:pt x="1006" y="536"/>
                  </a:cubicBezTo>
                  <a:cubicBezTo>
                    <a:pt x="664" y="783"/>
                    <a:pt x="380" y="1124"/>
                    <a:pt x="228" y="1522"/>
                  </a:cubicBezTo>
                  <a:cubicBezTo>
                    <a:pt x="76" y="1902"/>
                    <a:pt x="1" y="2281"/>
                    <a:pt x="1" y="2679"/>
                  </a:cubicBezTo>
                  <a:cubicBezTo>
                    <a:pt x="1" y="3438"/>
                    <a:pt x="209" y="4196"/>
                    <a:pt x="607" y="4860"/>
                  </a:cubicBezTo>
                  <a:cubicBezTo>
                    <a:pt x="1044" y="5580"/>
                    <a:pt x="1802" y="6035"/>
                    <a:pt x="2655" y="6130"/>
                  </a:cubicBezTo>
                  <a:cubicBezTo>
                    <a:pt x="2776" y="6146"/>
                    <a:pt x="2897" y="6154"/>
                    <a:pt x="3017" y="6154"/>
                  </a:cubicBezTo>
                  <a:cubicBezTo>
                    <a:pt x="3614" y="6154"/>
                    <a:pt x="4195" y="5959"/>
                    <a:pt x="4684" y="5580"/>
                  </a:cubicBezTo>
                  <a:cubicBezTo>
                    <a:pt x="5329" y="5106"/>
                    <a:pt x="5746" y="4367"/>
                    <a:pt x="5841" y="3570"/>
                  </a:cubicBezTo>
                  <a:cubicBezTo>
                    <a:pt x="5955" y="2717"/>
                    <a:pt x="5708" y="1864"/>
                    <a:pt x="5177" y="1181"/>
                  </a:cubicBezTo>
                  <a:cubicBezTo>
                    <a:pt x="4722" y="612"/>
                    <a:pt x="4077" y="214"/>
                    <a:pt x="3376" y="62"/>
                  </a:cubicBezTo>
                  <a:cubicBezTo>
                    <a:pt x="3281" y="43"/>
                    <a:pt x="3186" y="25"/>
                    <a:pt x="3110" y="25"/>
                  </a:cubicBezTo>
                  <a:cubicBezTo>
                    <a:pt x="2985" y="8"/>
                    <a:pt x="2860" y="1"/>
                    <a:pt x="27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1"/>
            <p:cNvSpPr/>
            <p:nvPr/>
          </p:nvSpPr>
          <p:spPr>
            <a:xfrm>
              <a:off x="5801050" y="9143950"/>
              <a:ext cx="108600" cy="108825"/>
            </a:xfrm>
            <a:custGeom>
              <a:avLst/>
              <a:gdLst/>
              <a:ahLst/>
              <a:cxnLst/>
              <a:rect l="l" t="t" r="r" b="b"/>
              <a:pathLst>
                <a:path w="4344" h="4353" extrusionOk="0">
                  <a:moveTo>
                    <a:pt x="1970" y="0"/>
                  </a:moveTo>
                  <a:cubicBezTo>
                    <a:pt x="1527" y="0"/>
                    <a:pt x="1085" y="143"/>
                    <a:pt x="722" y="419"/>
                  </a:cubicBezTo>
                  <a:cubicBezTo>
                    <a:pt x="247" y="798"/>
                    <a:pt x="1" y="1405"/>
                    <a:pt x="96" y="2012"/>
                  </a:cubicBezTo>
                  <a:cubicBezTo>
                    <a:pt x="134" y="2524"/>
                    <a:pt x="285" y="3017"/>
                    <a:pt x="551" y="3472"/>
                  </a:cubicBezTo>
                  <a:cubicBezTo>
                    <a:pt x="922" y="4046"/>
                    <a:pt x="1547" y="4352"/>
                    <a:pt x="2177" y="4352"/>
                  </a:cubicBezTo>
                  <a:cubicBezTo>
                    <a:pt x="2608" y="4352"/>
                    <a:pt x="3041" y="4208"/>
                    <a:pt x="3395" y="3908"/>
                  </a:cubicBezTo>
                  <a:cubicBezTo>
                    <a:pt x="4267" y="3187"/>
                    <a:pt x="4343" y="1993"/>
                    <a:pt x="3755" y="1064"/>
                  </a:cubicBezTo>
                  <a:cubicBezTo>
                    <a:pt x="3433" y="571"/>
                    <a:pt x="2940" y="191"/>
                    <a:pt x="2371" y="40"/>
                  </a:cubicBezTo>
                  <a:cubicBezTo>
                    <a:pt x="2239" y="13"/>
                    <a:pt x="2104" y="0"/>
                    <a:pt x="1970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1"/>
            <p:cNvSpPr/>
            <p:nvPr/>
          </p:nvSpPr>
          <p:spPr>
            <a:xfrm>
              <a:off x="6231025" y="9096925"/>
              <a:ext cx="148850" cy="153400"/>
            </a:xfrm>
            <a:custGeom>
              <a:avLst/>
              <a:gdLst/>
              <a:ahLst/>
              <a:cxnLst/>
              <a:rect l="l" t="t" r="r" b="b"/>
              <a:pathLst>
                <a:path w="5954" h="6136" extrusionOk="0">
                  <a:moveTo>
                    <a:pt x="2734" y="1"/>
                  </a:moveTo>
                  <a:cubicBezTo>
                    <a:pt x="2123" y="1"/>
                    <a:pt x="1528" y="190"/>
                    <a:pt x="1024" y="536"/>
                  </a:cubicBezTo>
                  <a:cubicBezTo>
                    <a:pt x="664" y="783"/>
                    <a:pt x="398" y="1124"/>
                    <a:pt x="228" y="1522"/>
                  </a:cubicBezTo>
                  <a:cubicBezTo>
                    <a:pt x="95" y="1883"/>
                    <a:pt x="19" y="2281"/>
                    <a:pt x="19" y="2679"/>
                  </a:cubicBezTo>
                  <a:cubicBezTo>
                    <a:pt x="0" y="3438"/>
                    <a:pt x="209" y="4196"/>
                    <a:pt x="607" y="4841"/>
                  </a:cubicBezTo>
                  <a:cubicBezTo>
                    <a:pt x="1062" y="5561"/>
                    <a:pt x="1820" y="6035"/>
                    <a:pt x="2655" y="6130"/>
                  </a:cubicBezTo>
                  <a:lnTo>
                    <a:pt x="2655" y="6111"/>
                  </a:lnTo>
                  <a:cubicBezTo>
                    <a:pt x="2776" y="6127"/>
                    <a:pt x="2898" y="6135"/>
                    <a:pt x="3020" y="6135"/>
                  </a:cubicBezTo>
                  <a:cubicBezTo>
                    <a:pt x="3620" y="6135"/>
                    <a:pt x="4211" y="5943"/>
                    <a:pt x="4684" y="5580"/>
                  </a:cubicBezTo>
                  <a:cubicBezTo>
                    <a:pt x="5328" y="5087"/>
                    <a:pt x="5745" y="4348"/>
                    <a:pt x="5840" y="3551"/>
                  </a:cubicBezTo>
                  <a:cubicBezTo>
                    <a:pt x="5954" y="2698"/>
                    <a:pt x="5707" y="1864"/>
                    <a:pt x="5196" y="1181"/>
                  </a:cubicBezTo>
                  <a:cubicBezTo>
                    <a:pt x="4740" y="612"/>
                    <a:pt x="4096" y="214"/>
                    <a:pt x="3375" y="62"/>
                  </a:cubicBezTo>
                  <a:cubicBezTo>
                    <a:pt x="3299" y="43"/>
                    <a:pt x="3205" y="25"/>
                    <a:pt x="3110" y="25"/>
                  </a:cubicBezTo>
                  <a:cubicBezTo>
                    <a:pt x="2984" y="8"/>
                    <a:pt x="2859" y="1"/>
                    <a:pt x="27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1"/>
            <p:cNvSpPr/>
            <p:nvPr/>
          </p:nvSpPr>
          <p:spPr>
            <a:xfrm>
              <a:off x="6251875" y="9118825"/>
              <a:ext cx="108575" cy="108975"/>
            </a:xfrm>
            <a:custGeom>
              <a:avLst/>
              <a:gdLst/>
              <a:ahLst/>
              <a:cxnLst/>
              <a:rect l="l" t="t" r="r" b="b"/>
              <a:pathLst>
                <a:path w="4343" h="4359" extrusionOk="0">
                  <a:moveTo>
                    <a:pt x="1950" y="0"/>
                  </a:moveTo>
                  <a:cubicBezTo>
                    <a:pt x="1508" y="0"/>
                    <a:pt x="1070" y="143"/>
                    <a:pt x="721" y="419"/>
                  </a:cubicBezTo>
                  <a:cubicBezTo>
                    <a:pt x="247" y="798"/>
                    <a:pt x="0" y="1405"/>
                    <a:pt x="76" y="2012"/>
                  </a:cubicBezTo>
                  <a:cubicBezTo>
                    <a:pt x="114" y="2524"/>
                    <a:pt x="266" y="3036"/>
                    <a:pt x="550" y="3472"/>
                  </a:cubicBezTo>
                  <a:cubicBezTo>
                    <a:pt x="919" y="4054"/>
                    <a:pt x="1533" y="4358"/>
                    <a:pt x="2157" y="4358"/>
                  </a:cubicBezTo>
                  <a:cubicBezTo>
                    <a:pt x="2590" y="4358"/>
                    <a:pt x="3029" y="4211"/>
                    <a:pt x="3395" y="3908"/>
                  </a:cubicBezTo>
                  <a:cubicBezTo>
                    <a:pt x="4248" y="3187"/>
                    <a:pt x="4343" y="1993"/>
                    <a:pt x="3736" y="1064"/>
                  </a:cubicBezTo>
                  <a:cubicBezTo>
                    <a:pt x="3413" y="571"/>
                    <a:pt x="2920" y="210"/>
                    <a:pt x="2352" y="40"/>
                  </a:cubicBezTo>
                  <a:cubicBezTo>
                    <a:pt x="2219" y="13"/>
                    <a:pt x="2085" y="0"/>
                    <a:pt x="1950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1"/>
            <p:cNvSpPr/>
            <p:nvPr/>
          </p:nvSpPr>
          <p:spPr>
            <a:xfrm>
              <a:off x="5811975" y="8645750"/>
              <a:ext cx="528575" cy="1047950"/>
            </a:xfrm>
            <a:custGeom>
              <a:avLst/>
              <a:gdLst/>
              <a:ahLst/>
              <a:cxnLst/>
              <a:rect l="l" t="t" r="r" b="b"/>
              <a:pathLst>
                <a:path w="21143" h="41918" extrusionOk="0">
                  <a:moveTo>
                    <a:pt x="10396" y="0"/>
                  </a:moveTo>
                  <a:cubicBezTo>
                    <a:pt x="9178" y="0"/>
                    <a:pt x="7964" y="221"/>
                    <a:pt x="6807" y="646"/>
                  </a:cubicBezTo>
                  <a:cubicBezTo>
                    <a:pt x="4380" y="1537"/>
                    <a:pt x="2427" y="3490"/>
                    <a:pt x="1289" y="6183"/>
                  </a:cubicBezTo>
                  <a:cubicBezTo>
                    <a:pt x="417" y="8249"/>
                    <a:pt x="0" y="10714"/>
                    <a:pt x="57" y="13521"/>
                  </a:cubicBezTo>
                  <a:cubicBezTo>
                    <a:pt x="133" y="17086"/>
                    <a:pt x="778" y="20044"/>
                    <a:pt x="1953" y="22338"/>
                  </a:cubicBezTo>
                  <a:cubicBezTo>
                    <a:pt x="2522" y="23400"/>
                    <a:pt x="3299" y="24348"/>
                    <a:pt x="4247" y="25106"/>
                  </a:cubicBezTo>
                  <a:cubicBezTo>
                    <a:pt x="4570" y="25353"/>
                    <a:pt x="4892" y="25599"/>
                    <a:pt x="5252" y="25808"/>
                  </a:cubicBezTo>
                  <a:cubicBezTo>
                    <a:pt x="5461" y="25922"/>
                    <a:pt x="5480" y="26016"/>
                    <a:pt x="5499" y="26320"/>
                  </a:cubicBezTo>
                  <a:lnTo>
                    <a:pt x="5518" y="26453"/>
                  </a:lnTo>
                  <a:cubicBezTo>
                    <a:pt x="5556" y="26718"/>
                    <a:pt x="5594" y="26983"/>
                    <a:pt x="5613" y="27249"/>
                  </a:cubicBezTo>
                  <a:cubicBezTo>
                    <a:pt x="5670" y="27799"/>
                    <a:pt x="5726" y="28349"/>
                    <a:pt x="5745" y="28861"/>
                  </a:cubicBezTo>
                  <a:cubicBezTo>
                    <a:pt x="5821" y="29922"/>
                    <a:pt x="5802" y="31003"/>
                    <a:pt x="5745" y="32065"/>
                  </a:cubicBezTo>
                  <a:cubicBezTo>
                    <a:pt x="5745" y="32119"/>
                    <a:pt x="9374" y="41918"/>
                    <a:pt x="12243" y="41918"/>
                  </a:cubicBezTo>
                  <a:cubicBezTo>
                    <a:pt x="12380" y="41918"/>
                    <a:pt x="12515" y="41896"/>
                    <a:pt x="12647" y="41849"/>
                  </a:cubicBezTo>
                  <a:cubicBezTo>
                    <a:pt x="14051" y="41337"/>
                    <a:pt x="15169" y="39441"/>
                    <a:pt x="15473" y="37981"/>
                  </a:cubicBezTo>
                  <a:cubicBezTo>
                    <a:pt x="15814" y="36312"/>
                    <a:pt x="15814" y="34568"/>
                    <a:pt x="15814" y="32862"/>
                  </a:cubicBezTo>
                  <a:cubicBezTo>
                    <a:pt x="15814" y="32463"/>
                    <a:pt x="15852" y="32103"/>
                    <a:pt x="15852" y="31724"/>
                  </a:cubicBezTo>
                  <a:cubicBezTo>
                    <a:pt x="15852" y="31420"/>
                    <a:pt x="15871" y="31117"/>
                    <a:pt x="15871" y="30814"/>
                  </a:cubicBezTo>
                  <a:cubicBezTo>
                    <a:pt x="15871" y="30150"/>
                    <a:pt x="15833" y="29486"/>
                    <a:pt x="15757" y="28823"/>
                  </a:cubicBezTo>
                  <a:cubicBezTo>
                    <a:pt x="15681" y="28216"/>
                    <a:pt x="15700" y="27571"/>
                    <a:pt x="15681" y="26927"/>
                  </a:cubicBezTo>
                  <a:cubicBezTo>
                    <a:pt x="15681" y="26661"/>
                    <a:pt x="15605" y="26282"/>
                    <a:pt x="15757" y="26035"/>
                  </a:cubicBezTo>
                  <a:cubicBezTo>
                    <a:pt x="15909" y="25789"/>
                    <a:pt x="16288" y="25675"/>
                    <a:pt x="16535" y="25523"/>
                  </a:cubicBezTo>
                  <a:cubicBezTo>
                    <a:pt x="16857" y="25296"/>
                    <a:pt x="17179" y="25030"/>
                    <a:pt x="17483" y="24746"/>
                  </a:cubicBezTo>
                  <a:cubicBezTo>
                    <a:pt x="18127" y="24139"/>
                    <a:pt x="18696" y="23438"/>
                    <a:pt x="19132" y="22679"/>
                  </a:cubicBezTo>
                  <a:cubicBezTo>
                    <a:pt x="20554" y="20214"/>
                    <a:pt x="21142" y="17067"/>
                    <a:pt x="20877" y="13047"/>
                  </a:cubicBezTo>
                  <a:cubicBezTo>
                    <a:pt x="20630" y="9387"/>
                    <a:pt x="19474" y="2959"/>
                    <a:pt x="14316" y="854"/>
                  </a:cubicBezTo>
                  <a:cubicBezTo>
                    <a:pt x="14240" y="836"/>
                    <a:pt x="14202" y="817"/>
                    <a:pt x="14145" y="798"/>
                  </a:cubicBezTo>
                  <a:cubicBezTo>
                    <a:pt x="14089" y="779"/>
                    <a:pt x="14032" y="760"/>
                    <a:pt x="13975" y="741"/>
                  </a:cubicBezTo>
                  <a:cubicBezTo>
                    <a:pt x="13178" y="380"/>
                    <a:pt x="12325" y="153"/>
                    <a:pt x="11472" y="58"/>
                  </a:cubicBezTo>
                  <a:cubicBezTo>
                    <a:pt x="11114" y="19"/>
                    <a:pt x="10754" y="0"/>
                    <a:pt x="103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1"/>
            <p:cNvSpPr/>
            <p:nvPr/>
          </p:nvSpPr>
          <p:spPr>
            <a:xfrm>
              <a:off x="5832350" y="8667900"/>
              <a:ext cx="480225" cy="992775"/>
            </a:xfrm>
            <a:custGeom>
              <a:avLst/>
              <a:gdLst/>
              <a:ahLst/>
              <a:cxnLst/>
              <a:rect l="l" t="t" r="r" b="b"/>
              <a:pathLst>
                <a:path w="19209" h="39711" extrusionOk="0">
                  <a:moveTo>
                    <a:pt x="9759" y="1"/>
                  </a:moveTo>
                  <a:cubicBezTo>
                    <a:pt x="8821" y="1"/>
                    <a:pt x="7869" y="149"/>
                    <a:pt x="6940" y="405"/>
                  </a:cubicBezTo>
                  <a:cubicBezTo>
                    <a:pt x="4779" y="1030"/>
                    <a:pt x="2958" y="2490"/>
                    <a:pt x="1878" y="4462"/>
                  </a:cubicBezTo>
                  <a:cubicBezTo>
                    <a:pt x="797" y="6396"/>
                    <a:pt x="304" y="8615"/>
                    <a:pt x="171" y="10814"/>
                  </a:cubicBezTo>
                  <a:cubicBezTo>
                    <a:pt x="0" y="13602"/>
                    <a:pt x="323" y="16370"/>
                    <a:pt x="1138" y="19025"/>
                  </a:cubicBezTo>
                  <a:cubicBezTo>
                    <a:pt x="1821" y="21186"/>
                    <a:pt x="3034" y="23007"/>
                    <a:pt x="4930" y="24144"/>
                  </a:cubicBezTo>
                  <a:cubicBezTo>
                    <a:pt x="5044" y="24239"/>
                    <a:pt x="5139" y="24334"/>
                    <a:pt x="5215" y="24448"/>
                  </a:cubicBezTo>
                  <a:cubicBezTo>
                    <a:pt x="5291" y="24543"/>
                    <a:pt x="5348" y="24637"/>
                    <a:pt x="5404" y="24732"/>
                  </a:cubicBezTo>
                  <a:cubicBezTo>
                    <a:pt x="5499" y="25055"/>
                    <a:pt x="5594" y="25358"/>
                    <a:pt x="5632" y="25680"/>
                  </a:cubicBezTo>
                  <a:cubicBezTo>
                    <a:pt x="5632" y="25699"/>
                    <a:pt x="5651" y="25718"/>
                    <a:pt x="5651" y="25718"/>
                  </a:cubicBezTo>
                  <a:cubicBezTo>
                    <a:pt x="5879" y="27463"/>
                    <a:pt x="5954" y="29226"/>
                    <a:pt x="5841" y="30990"/>
                  </a:cubicBezTo>
                  <a:cubicBezTo>
                    <a:pt x="6154" y="33070"/>
                    <a:pt x="10043" y="39711"/>
                    <a:pt x="11639" y="39711"/>
                  </a:cubicBezTo>
                  <a:cubicBezTo>
                    <a:pt x="11687" y="39711"/>
                    <a:pt x="11732" y="39705"/>
                    <a:pt x="11776" y="39693"/>
                  </a:cubicBezTo>
                  <a:cubicBezTo>
                    <a:pt x="12799" y="39389"/>
                    <a:pt x="13255" y="38081"/>
                    <a:pt x="13520" y="37152"/>
                  </a:cubicBezTo>
                  <a:cubicBezTo>
                    <a:pt x="13861" y="35806"/>
                    <a:pt x="14070" y="34441"/>
                    <a:pt x="14127" y="33037"/>
                  </a:cubicBezTo>
                  <a:cubicBezTo>
                    <a:pt x="14184" y="32089"/>
                    <a:pt x="14241" y="31160"/>
                    <a:pt x="14222" y="30231"/>
                  </a:cubicBezTo>
                  <a:cubicBezTo>
                    <a:pt x="14203" y="29283"/>
                    <a:pt x="14032" y="28430"/>
                    <a:pt x="13975" y="27520"/>
                  </a:cubicBezTo>
                  <a:cubicBezTo>
                    <a:pt x="13937" y="26704"/>
                    <a:pt x="13842" y="25813"/>
                    <a:pt x="14146" y="25017"/>
                  </a:cubicBezTo>
                  <a:cubicBezTo>
                    <a:pt x="14506" y="24125"/>
                    <a:pt x="15378" y="23822"/>
                    <a:pt x="16042" y="23234"/>
                  </a:cubicBezTo>
                  <a:cubicBezTo>
                    <a:pt x="16725" y="22609"/>
                    <a:pt x="17293" y="21888"/>
                    <a:pt x="17729" y="21073"/>
                  </a:cubicBezTo>
                  <a:cubicBezTo>
                    <a:pt x="18867" y="18930"/>
                    <a:pt x="19190" y="16389"/>
                    <a:pt x="19190" y="13962"/>
                  </a:cubicBezTo>
                  <a:cubicBezTo>
                    <a:pt x="19208" y="9506"/>
                    <a:pt x="18166" y="3476"/>
                    <a:pt x="13842" y="1163"/>
                  </a:cubicBezTo>
                  <a:cubicBezTo>
                    <a:pt x="13653" y="1049"/>
                    <a:pt x="13577" y="1011"/>
                    <a:pt x="13444" y="936"/>
                  </a:cubicBezTo>
                  <a:cubicBezTo>
                    <a:pt x="12304" y="278"/>
                    <a:pt x="11044" y="1"/>
                    <a:pt x="9759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1"/>
            <p:cNvSpPr/>
            <p:nvPr/>
          </p:nvSpPr>
          <p:spPr>
            <a:xfrm>
              <a:off x="5833300" y="8667525"/>
              <a:ext cx="460300" cy="442350"/>
            </a:xfrm>
            <a:custGeom>
              <a:avLst/>
              <a:gdLst/>
              <a:ahLst/>
              <a:cxnLst/>
              <a:rect l="l" t="t" r="r" b="b"/>
              <a:pathLst>
                <a:path w="18412" h="17694" extrusionOk="0">
                  <a:moveTo>
                    <a:pt x="9759" y="0"/>
                  </a:moveTo>
                  <a:cubicBezTo>
                    <a:pt x="8815" y="0"/>
                    <a:pt x="7858" y="153"/>
                    <a:pt x="6921" y="420"/>
                  </a:cubicBezTo>
                  <a:cubicBezTo>
                    <a:pt x="4760" y="1045"/>
                    <a:pt x="2939" y="2505"/>
                    <a:pt x="1859" y="4477"/>
                  </a:cubicBezTo>
                  <a:cubicBezTo>
                    <a:pt x="759" y="6411"/>
                    <a:pt x="285" y="8630"/>
                    <a:pt x="152" y="10829"/>
                  </a:cubicBezTo>
                  <a:cubicBezTo>
                    <a:pt x="0" y="13143"/>
                    <a:pt x="209" y="15456"/>
                    <a:pt x="740" y="17694"/>
                  </a:cubicBezTo>
                  <a:cubicBezTo>
                    <a:pt x="797" y="17656"/>
                    <a:pt x="835" y="17618"/>
                    <a:pt x="873" y="17561"/>
                  </a:cubicBezTo>
                  <a:cubicBezTo>
                    <a:pt x="2276" y="15248"/>
                    <a:pt x="3205" y="12707"/>
                    <a:pt x="3622" y="10052"/>
                  </a:cubicBezTo>
                  <a:cubicBezTo>
                    <a:pt x="3875" y="10126"/>
                    <a:pt x="4131" y="10162"/>
                    <a:pt x="4383" y="10162"/>
                  </a:cubicBezTo>
                  <a:cubicBezTo>
                    <a:pt x="5415" y="10162"/>
                    <a:pt x="6377" y="9564"/>
                    <a:pt x="6789" y="8573"/>
                  </a:cubicBezTo>
                  <a:cubicBezTo>
                    <a:pt x="7984" y="9380"/>
                    <a:pt x="9416" y="10058"/>
                    <a:pt x="10832" y="10058"/>
                  </a:cubicBezTo>
                  <a:cubicBezTo>
                    <a:pt x="11212" y="10058"/>
                    <a:pt x="11592" y="10009"/>
                    <a:pt x="11965" y="9900"/>
                  </a:cubicBezTo>
                  <a:cubicBezTo>
                    <a:pt x="13122" y="9559"/>
                    <a:pt x="13975" y="8554"/>
                    <a:pt x="14070" y="7473"/>
                  </a:cubicBezTo>
                  <a:cubicBezTo>
                    <a:pt x="14992" y="7719"/>
                    <a:pt x="15953" y="7909"/>
                    <a:pt x="16898" y="7909"/>
                  </a:cubicBezTo>
                  <a:cubicBezTo>
                    <a:pt x="17411" y="7909"/>
                    <a:pt x="17918" y="7853"/>
                    <a:pt x="18412" y="7720"/>
                  </a:cubicBezTo>
                  <a:cubicBezTo>
                    <a:pt x="17654" y="4989"/>
                    <a:pt x="16269" y="2486"/>
                    <a:pt x="13823" y="1178"/>
                  </a:cubicBezTo>
                  <a:cubicBezTo>
                    <a:pt x="13634" y="1064"/>
                    <a:pt x="13558" y="1026"/>
                    <a:pt x="13425" y="932"/>
                  </a:cubicBezTo>
                  <a:cubicBezTo>
                    <a:pt x="12282" y="278"/>
                    <a:pt x="11033" y="0"/>
                    <a:pt x="97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1"/>
            <p:cNvSpPr/>
            <p:nvPr/>
          </p:nvSpPr>
          <p:spPr>
            <a:xfrm>
              <a:off x="6014375" y="9274825"/>
              <a:ext cx="184900" cy="264875"/>
            </a:xfrm>
            <a:custGeom>
              <a:avLst/>
              <a:gdLst/>
              <a:ahLst/>
              <a:cxnLst/>
              <a:rect l="l" t="t" r="r" b="b"/>
              <a:pathLst>
                <a:path w="7396" h="10595" extrusionOk="0">
                  <a:moveTo>
                    <a:pt x="7396" y="0"/>
                  </a:moveTo>
                  <a:lnTo>
                    <a:pt x="7396" y="0"/>
                  </a:lnTo>
                  <a:cubicBezTo>
                    <a:pt x="5860" y="417"/>
                    <a:pt x="4286" y="702"/>
                    <a:pt x="2693" y="853"/>
                  </a:cubicBezTo>
                  <a:cubicBezTo>
                    <a:pt x="2577" y="861"/>
                    <a:pt x="2452" y="863"/>
                    <a:pt x="2323" y="863"/>
                  </a:cubicBezTo>
                  <a:cubicBezTo>
                    <a:pt x="2216" y="863"/>
                    <a:pt x="2106" y="862"/>
                    <a:pt x="1994" y="862"/>
                  </a:cubicBezTo>
                  <a:cubicBezTo>
                    <a:pt x="1258" y="862"/>
                    <a:pt x="479" y="915"/>
                    <a:pt x="266" y="1726"/>
                  </a:cubicBezTo>
                  <a:cubicBezTo>
                    <a:pt x="1" y="2787"/>
                    <a:pt x="949" y="4456"/>
                    <a:pt x="1347" y="5366"/>
                  </a:cubicBezTo>
                  <a:cubicBezTo>
                    <a:pt x="2011" y="6864"/>
                    <a:pt x="2826" y="8495"/>
                    <a:pt x="3926" y="9708"/>
                  </a:cubicBezTo>
                  <a:cubicBezTo>
                    <a:pt x="4492" y="10313"/>
                    <a:pt x="5146" y="10595"/>
                    <a:pt x="5792" y="10595"/>
                  </a:cubicBezTo>
                  <a:cubicBezTo>
                    <a:pt x="6097" y="10595"/>
                    <a:pt x="6402" y="10532"/>
                    <a:pt x="6694" y="10410"/>
                  </a:cubicBezTo>
                  <a:cubicBezTo>
                    <a:pt x="6770" y="9860"/>
                    <a:pt x="6808" y="9310"/>
                    <a:pt x="6846" y="8760"/>
                  </a:cubicBezTo>
                  <a:cubicBezTo>
                    <a:pt x="6922" y="7812"/>
                    <a:pt x="6979" y="6883"/>
                    <a:pt x="6941" y="5935"/>
                  </a:cubicBezTo>
                  <a:cubicBezTo>
                    <a:pt x="6922" y="4987"/>
                    <a:pt x="6751" y="4134"/>
                    <a:pt x="6713" y="3224"/>
                  </a:cubicBezTo>
                  <a:cubicBezTo>
                    <a:pt x="6675" y="2427"/>
                    <a:pt x="6561" y="1517"/>
                    <a:pt x="6865" y="721"/>
                  </a:cubicBezTo>
                  <a:cubicBezTo>
                    <a:pt x="6979" y="455"/>
                    <a:pt x="7168" y="190"/>
                    <a:pt x="73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1"/>
            <p:cNvSpPr/>
            <p:nvPr/>
          </p:nvSpPr>
          <p:spPr>
            <a:xfrm>
              <a:off x="5989725" y="9012450"/>
              <a:ext cx="39850" cy="55100"/>
            </a:xfrm>
            <a:custGeom>
              <a:avLst/>
              <a:gdLst/>
              <a:ahLst/>
              <a:cxnLst/>
              <a:rect l="l" t="t" r="r" b="b"/>
              <a:pathLst>
                <a:path w="1594" h="2204" extrusionOk="0">
                  <a:moveTo>
                    <a:pt x="814" y="1"/>
                  </a:moveTo>
                  <a:cubicBezTo>
                    <a:pt x="623" y="1"/>
                    <a:pt x="431" y="131"/>
                    <a:pt x="304" y="332"/>
                  </a:cubicBezTo>
                  <a:cubicBezTo>
                    <a:pt x="1" y="882"/>
                    <a:pt x="95" y="1583"/>
                    <a:pt x="532" y="2038"/>
                  </a:cubicBezTo>
                  <a:cubicBezTo>
                    <a:pt x="644" y="2150"/>
                    <a:pt x="785" y="2204"/>
                    <a:pt x="924" y="2204"/>
                  </a:cubicBezTo>
                  <a:cubicBezTo>
                    <a:pt x="1137" y="2204"/>
                    <a:pt x="1342" y="2078"/>
                    <a:pt x="1423" y="1849"/>
                  </a:cubicBezTo>
                  <a:cubicBezTo>
                    <a:pt x="1593" y="1318"/>
                    <a:pt x="1518" y="749"/>
                    <a:pt x="1233" y="275"/>
                  </a:cubicBezTo>
                  <a:cubicBezTo>
                    <a:pt x="1116" y="82"/>
                    <a:pt x="965" y="1"/>
                    <a:pt x="8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1"/>
            <p:cNvSpPr/>
            <p:nvPr/>
          </p:nvSpPr>
          <p:spPr>
            <a:xfrm>
              <a:off x="6192625" y="8979300"/>
              <a:ext cx="38425" cy="54925"/>
            </a:xfrm>
            <a:custGeom>
              <a:avLst/>
              <a:gdLst/>
              <a:ahLst/>
              <a:cxnLst/>
              <a:rect l="l" t="t" r="r" b="b"/>
              <a:pathLst>
                <a:path w="1537" h="2197" extrusionOk="0">
                  <a:moveTo>
                    <a:pt x="865" y="1"/>
                  </a:moveTo>
                  <a:cubicBezTo>
                    <a:pt x="686" y="1"/>
                    <a:pt x="498" y="107"/>
                    <a:pt x="360" y="274"/>
                  </a:cubicBezTo>
                  <a:cubicBezTo>
                    <a:pt x="0" y="805"/>
                    <a:pt x="19" y="1487"/>
                    <a:pt x="417" y="1999"/>
                  </a:cubicBezTo>
                  <a:cubicBezTo>
                    <a:pt x="526" y="2133"/>
                    <a:pt x="683" y="2197"/>
                    <a:pt x="839" y="2197"/>
                  </a:cubicBezTo>
                  <a:cubicBezTo>
                    <a:pt x="1036" y="2197"/>
                    <a:pt x="1232" y="2095"/>
                    <a:pt x="1328" y="1904"/>
                  </a:cubicBezTo>
                  <a:cubicBezTo>
                    <a:pt x="1536" y="1392"/>
                    <a:pt x="1536" y="823"/>
                    <a:pt x="1290" y="312"/>
                  </a:cubicBezTo>
                  <a:cubicBezTo>
                    <a:pt x="1189" y="92"/>
                    <a:pt x="1031" y="1"/>
                    <a:pt x="8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1"/>
            <p:cNvSpPr/>
            <p:nvPr/>
          </p:nvSpPr>
          <p:spPr>
            <a:xfrm>
              <a:off x="6111675" y="8987675"/>
              <a:ext cx="42100" cy="124050"/>
            </a:xfrm>
            <a:custGeom>
              <a:avLst/>
              <a:gdLst/>
              <a:ahLst/>
              <a:cxnLst/>
              <a:rect l="l" t="t" r="r" b="b"/>
              <a:pathLst>
                <a:path w="1684" h="4962" extrusionOk="0">
                  <a:moveTo>
                    <a:pt x="625" y="1"/>
                  </a:moveTo>
                  <a:cubicBezTo>
                    <a:pt x="315" y="1"/>
                    <a:pt x="1" y="256"/>
                    <a:pt x="129" y="640"/>
                  </a:cubicBezTo>
                  <a:cubicBezTo>
                    <a:pt x="546" y="1816"/>
                    <a:pt x="659" y="3086"/>
                    <a:pt x="489" y="4338"/>
                  </a:cubicBezTo>
                  <a:cubicBezTo>
                    <a:pt x="433" y="4720"/>
                    <a:pt x="756" y="4962"/>
                    <a:pt x="1048" y="4962"/>
                  </a:cubicBezTo>
                  <a:cubicBezTo>
                    <a:pt x="1249" y="4962"/>
                    <a:pt x="1436" y="4847"/>
                    <a:pt x="1475" y="4584"/>
                  </a:cubicBezTo>
                  <a:cubicBezTo>
                    <a:pt x="1683" y="3162"/>
                    <a:pt x="1551" y="1702"/>
                    <a:pt x="1096" y="337"/>
                  </a:cubicBezTo>
                  <a:cubicBezTo>
                    <a:pt x="1015" y="102"/>
                    <a:pt x="821" y="1"/>
                    <a:pt x="6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1"/>
            <p:cNvSpPr/>
            <p:nvPr/>
          </p:nvSpPr>
          <p:spPr>
            <a:xfrm>
              <a:off x="6027175" y="9102300"/>
              <a:ext cx="125300" cy="122850"/>
            </a:xfrm>
            <a:custGeom>
              <a:avLst/>
              <a:gdLst/>
              <a:ahLst/>
              <a:cxnLst/>
              <a:rect l="l" t="t" r="r" b="b"/>
              <a:pathLst>
                <a:path w="5012" h="4914" extrusionOk="0">
                  <a:moveTo>
                    <a:pt x="848" y="1"/>
                  </a:moveTo>
                  <a:cubicBezTo>
                    <a:pt x="461" y="1"/>
                    <a:pt x="309" y="703"/>
                    <a:pt x="247" y="1061"/>
                  </a:cubicBezTo>
                  <a:cubicBezTo>
                    <a:pt x="1" y="2464"/>
                    <a:pt x="95" y="4436"/>
                    <a:pt x="1764" y="4872"/>
                  </a:cubicBezTo>
                  <a:cubicBezTo>
                    <a:pt x="1876" y="4900"/>
                    <a:pt x="1988" y="4913"/>
                    <a:pt x="2099" y="4913"/>
                  </a:cubicBezTo>
                  <a:cubicBezTo>
                    <a:pt x="3638" y="4913"/>
                    <a:pt x="5011" y="2360"/>
                    <a:pt x="4817" y="1440"/>
                  </a:cubicBezTo>
                  <a:cubicBezTo>
                    <a:pt x="4760" y="1175"/>
                    <a:pt x="3641" y="1137"/>
                    <a:pt x="3110" y="966"/>
                  </a:cubicBezTo>
                  <a:cubicBezTo>
                    <a:pt x="2409" y="796"/>
                    <a:pt x="1745" y="511"/>
                    <a:pt x="1138" y="113"/>
                  </a:cubicBezTo>
                  <a:cubicBezTo>
                    <a:pt x="1029" y="35"/>
                    <a:pt x="933" y="1"/>
                    <a:pt x="8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1"/>
            <p:cNvSpPr/>
            <p:nvPr/>
          </p:nvSpPr>
          <p:spPr>
            <a:xfrm>
              <a:off x="5755075" y="8798625"/>
              <a:ext cx="148225" cy="339950"/>
            </a:xfrm>
            <a:custGeom>
              <a:avLst/>
              <a:gdLst/>
              <a:ahLst/>
              <a:cxnLst/>
              <a:rect l="l" t="t" r="r" b="b"/>
              <a:pathLst>
                <a:path w="5929" h="13598" extrusionOk="0">
                  <a:moveTo>
                    <a:pt x="3313" y="1"/>
                  </a:moveTo>
                  <a:cubicBezTo>
                    <a:pt x="3182" y="1"/>
                    <a:pt x="3045" y="10"/>
                    <a:pt x="2902" y="30"/>
                  </a:cubicBezTo>
                  <a:cubicBezTo>
                    <a:pt x="380" y="390"/>
                    <a:pt x="1" y="3443"/>
                    <a:pt x="20" y="5491"/>
                  </a:cubicBezTo>
                  <a:cubicBezTo>
                    <a:pt x="58" y="8316"/>
                    <a:pt x="930" y="11065"/>
                    <a:pt x="2542" y="13398"/>
                  </a:cubicBezTo>
                  <a:cubicBezTo>
                    <a:pt x="2599" y="13490"/>
                    <a:pt x="2926" y="13597"/>
                    <a:pt x="3202" y="13597"/>
                  </a:cubicBezTo>
                  <a:cubicBezTo>
                    <a:pt x="3378" y="13597"/>
                    <a:pt x="3533" y="13554"/>
                    <a:pt x="3584" y="13436"/>
                  </a:cubicBezTo>
                  <a:cubicBezTo>
                    <a:pt x="4836" y="10781"/>
                    <a:pt x="5575" y="7918"/>
                    <a:pt x="5803" y="4979"/>
                  </a:cubicBezTo>
                  <a:cubicBezTo>
                    <a:pt x="5929" y="3163"/>
                    <a:pt x="5697" y="1"/>
                    <a:pt x="331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1"/>
            <p:cNvSpPr/>
            <p:nvPr/>
          </p:nvSpPr>
          <p:spPr>
            <a:xfrm>
              <a:off x="5768825" y="8823825"/>
              <a:ext cx="119825" cy="281300"/>
            </a:xfrm>
            <a:custGeom>
              <a:avLst/>
              <a:gdLst/>
              <a:ahLst/>
              <a:cxnLst/>
              <a:rect l="l" t="t" r="r" b="b"/>
              <a:pathLst>
                <a:path w="4793" h="11252" extrusionOk="0">
                  <a:moveTo>
                    <a:pt x="2861" y="1"/>
                  </a:moveTo>
                  <a:cubicBezTo>
                    <a:pt x="2578" y="1"/>
                    <a:pt x="2240" y="102"/>
                    <a:pt x="1840" y="330"/>
                  </a:cubicBezTo>
                  <a:cubicBezTo>
                    <a:pt x="1" y="1354"/>
                    <a:pt x="361" y="4843"/>
                    <a:pt x="683" y="6587"/>
                  </a:cubicBezTo>
                  <a:cubicBezTo>
                    <a:pt x="968" y="8237"/>
                    <a:pt x="1574" y="9830"/>
                    <a:pt x="2466" y="11252"/>
                  </a:cubicBezTo>
                  <a:cubicBezTo>
                    <a:pt x="3205" y="9526"/>
                    <a:pt x="3717" y="7706"/>
                    <a:pt x="4020" y="5867"/>
                  </a:cubicBezTo>
                  <a:cubicBezTo>
                    <a:pt x="4219" y="4693"/>
                    <a:pt x="4792" y="1"/>
                    <a:pt x="28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1"/>
            <p:cNvSpPr/>
            <p:nvPr/>
          </p:nvSpPr>
          <p:spPr>
            <a:xfrm>
              <a:off x="5783050" y="8558650"/>
              <a:ext cx="673625" cy="341575"/>
            </a:xfrm>
            <a:custGeom>
              <a:avLst/>
              <a:gdLst/>
              <a:ahLst/>
              <a:cxnLst/>
              <a:rect l="l" t="t" r="r" b="b"/>
              <a:pathLst>
                <a:path w="26945" h="13663" extrusionOk="0">
                  <a:moveTo>
                    <a:pt x="11519" y="1"/>
                  </a:moveTo>
                  <a:cubicBezTo>
                    <a:pt x="10924" y="1"/>
                    <a:pt x="10321" y="48"/>
                    <a:pt x="9709" y="148"/>
                  </a:cubicBezTo>
                  <a:cubicBezTo>
                    <a:pt x="6732" y="622"/>
                    <a:pt x="3262" y="2291"/>
                    <a:pt x="1707" y="4983"/>
                  </a:cubicBezTo>
                  <a:cubicBezTo>
                    <a:pt x="0" y="7998"/>
                    <a:pt x="1593" y="12151"/>
                    <a:pt x="4836" y="13288"/>
                  </a:cubicBezTo>
                  <a:cubicBezTo>
                    <a:pt x="5218" y="13420"/>
                    <a:pt x="5635" y="13499"/>
                    <a:pt x="6044" y="13499"/>
                  </a:cubicBezTo>
                  <a:cubicBezTo>
                    <a:pt x="6809" y="13499"/>
                    <a:pt x="7544" y="13221"/>
                    <a:pt x="7964" y="12492"/>
                  </a:cubicBezTo>
                  <a:cubicBezTo>
                    <a:pt x="8097" y="12245"/>
                    <a:pt x="8173" y="11999"/>
                    <a:pt x="8211" y="11733"/>
                  </a:cubicBezTo>
                  <a:cubicBezTo>
                    <a:pt x="8874" y="12132"/>
                    <a:pt x="9557" y="12492"/>
                    <a:pt x="10278" y="12795"/>
                  </a:cubicBezTo>
                  <a:cubicBezTo>
                    <a:pt x="11189" y="13195"/>
                    <a:pt x="12317" y="13662"/>
                    <a:pt x="13364" y="13662"/>
                  </a:cubicBezTo>
                  <a:cubicBezTo>
                    <a:pt x="13558" y="13662"/>
                    <a:pt x="13750" y="13646"/>
                    <a:pt x="13937" y="13611"/>
                  </a:cubicBezTo>
                  <a:cubicBezTo>
                    <a:pt x="14753" y="13440"/>
                    <a:pt x="15492" y="12890"/>
                    <a:pt x="15663" y="12056"/>
                  </a:cubicBezTo>
                  <a:cubicBezTo>
                    <a:pt x="15757" y="11658"/>
                    <a:pt x="15720" y="11222"/>
                    <a:pt x="15568" y="10842"/>
                  </a:cubicBezTo>
                  <a:lnTo>
                    <a:pt x="15568" y="10842"/>
                  </a:lnTo>
                  <a:cubicBezTo>
                    <a:pt x="16714" y="11291"/>
                    <a:pt x="17973" y="11550"/>
                    <a:pt x="19209" y="11550"/>
                  </a:cubicBezTo>
                  <a:cubicBezTo>
                    <a:pt x="20796" y="11550"/>
                    <a:pt x="22344" y="11123"/>
                    <a:pt x="23570" y="10122"/>
                  </a:cubicBezTo>
                  <a:cubicBezTo>
                    <a:pt x="26945" y="7372"/>
                    <a:pt x="22299" y="4566"/>
                    <a:pt x="20157" y="3106"/>
                  </a:cubicBezTo>
                  <a:cubicBezTo>
                    <a:pt x="17528" y="1306"/>
                    <a:pt x="14645" y="1"/>
                    <a:pt x="115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1"/>
            <p:cNvSpPr/>
            <p:nvPr/>
          </p:nvSpPr>
          <p:spPr>
            <a:xfrm>
              <a:off x="5790150" y="8586000"/>
              <a:ext cx="603475" cy="290475"/>
            </a:xfrm>
            <a:custGeom>
              <a:avLst/>
              <a:gdLst/>
              <a:ahLst/>
              <a:cxnLst/>
              <a:rect l="l" t="t" r="r" b="b"/>
              <a:pathLst>
                <a:path w="24139" h="11619" extrusionOk="0">
                  <a:moveTo>
                    <a:pt x="11309" y="0"/>
                  </a:moveTo>
                  <a:cubicBezTo>
                    <a:pt x="9549" y="0"/>
                    <a:pt x="7795" y="386"/>
                    <a:pt x="6201" y="1178"/>
                  </a:cubicBezTo>
                  <a:cubicBezTo>
                    <a:pt x="2997" y="2770"/>
                    <a:pt x="1" y="6316"/>
                    <a:pt x="2826" y="9748"/>
                  </a:cubicBezTo>
                  <a:cubicBezTo>
                    <a:pt x="3338" y="10393"/>
                    <a:pt x="4002" y="10886"/>
                    <a:pt x="4760" y="11189"/>
                  </a:cubicBezTo>
                  <a:cubicBezTo>
                    <a:pt x="5026" y="11303"/>
                    <a:pt x="5310" y="11379"/>
                    <a:pt x="5595" y="11417"/>
                  </a:cubicBezTo>
                  <a:cubicBezTo>
                    <a:pt x="5617" y="11419"/>
                    <a:pt x="5640" y="11419"/>
                    <a:pt x="5663" y="11419"/>
                  </a:cubicBezTo>
                  <a:cubicBezTo>
                    <a:pt x="6408" y="11419"/>
                    <a:pt x="7286" y="10543"/>
                    <a:pt x="6789" y="9862"/>
                  </a:cubicBezTo>
                  <a:cubicBezTo>
                    <a:pt x="6581" y="9710"/>
                    <a:pt x="6391" y="9578"/>
                    <a:pt x="6201" y="9426"/>
                  </a:cubicBezTo>
                  <a:cubicBezTo>
                    <a:pt x="5841" y="9131"/>
                    <a:pt x="6061" y="8483"/>
                    <a:pt x="6470" y="8483"/>
                  </a:cubicBezTo>
                  <a:cubicBezTo>
                    <a:pt x="6534" y="8483"/>
                    <a:pt x="6603" y="8499"/>
                    <a:pt x="6675" y="8535"/>
                  </a:cubicBezTo>
                  <a:lnTo>
                    <a:pt x="6789" y="8611"/>
                  </a:lnTo>
                  <a:cubicBezTo>
                    <a:pt x="6808" y="8611"/>
                    <a:pt x="6808" y="8611"/>
                    <a:pt x="6827" y="8630"/>
                  </a:cubicBezTo>
                  <a:cubicBezTo>
                    <a:pt x="6998" y="8724"/>
                    <a:pt x="7149" y="8838"/>
                    <a:pt x="7301" y="8990"/>
                  </a:cubicBezTo>
                  <a:cubicBezTo>
                    <a:pt x="8420" y="9824"/>
                    <a:pt x="9652" y="10507"/>
                    <a:pt x="10961" y="11000"/>
                  </a:cubicBezTo>
                  <a:cubicBezTo>
                    <a:pt x="11449" y="11181"/>
                    <a:pt x="12419" y="11619"/>
                    <a:pt x="13162" y="11619"/>
                  </a:cubicBezTo>
                  <a:cubicBezTo>
                    <a:pt x="13429" y="11619"/>
                    <a:pt x="13667" y="11562"/>
                    <a:pt x="13843" y="11417"/>
                  </a:cubicBezTo>
                  <a:cubicBezTo>
                    <a:pt x="14298" y="11019"/>
                    <a:pt x="14450" y="10374"/>
                    <a:pt x="14241" y="9824"/>
                  </a:cubicBezTo>
                  <a:cubicBezTo>
                    <a:pt x="14013" y="9369"/>
                    <a:pt x="13596" y="8990"/>
                    <a:pt x="13236" y="8630"/>
                  </a:cubicBezTo>
                  <a:cubicBezTo>
                    <a:pt x="12899" y="8293"/>
                    <a:pt x="13255" y="7820"/>
                    <a:pt x="13643" y="7820"/>
                  </a:cubicBezTo>
                  <a:cubicBezTo>
                    <a:pt x="13736" y="7820"/>
                    <a:pt x="13831" y="7847"/>
                    <a:pt x="13919" y="7909"/>
                  </a:cubicBezTo>
                  <a:cubicBezTo>
                    <a:pt x="15265" y="8857"/>
                    <a:pt x="16896" y="9388"/>
                    <a:pt x="18545" y="9426"/>
                  </a:cubicBezTo>
                  <a:cubicBezTo>
                    <a:pt x="18582" y="9426"/>
                    <a:pt x="18619" y="9427"/>
                    <a:pt x="18657" y="9427"/>
                  </a:cubicBezTo>
                  <a:cubicBezTo>
                    <a:pt x="20158" y="9427"/>
                    <a:pt x="22433" y="9049"/>
                    <a:pt x="23210" y="7625"/>
                  </a:cubicBezTo>
                  <a:cubicBezTo>
                    <a:pt x="24139" y="5918"/>
                    <a:pt x="21845" y="4705"/>
                    <a:pt x="20688" y="3832"/>
                  </a:cubicBezTo>
                  <a:cubicBezTo>
                    <a:pt x="19474" y="2903"/>
                    <a:pt x="18185" y="2050"/>
                    <a:pt x="16839" y="1329"/>
                  </a:cubicBezTo>
                  <a:cubicBezTo>
                    <a:pt x="15124" y="452"/>
                    <a:pt x="13214" y="0"/>
                    <a:pt x="113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1"/>
            <p:cNvSpPr/>
            <p:nvPr/>
          </p:nvSpPr>
          <p:spPr>
            <a:xfrm>
              <a:off x="6240025" y="9915000"/>
              <a:ext cx="544225" cy="375225"/>
            </a:xfrm>
            <a:custGeom>
              <a:avLst/>
              <a:gdLst/>
              <a:ahLst/>
              <a:cxnLst/>
              <a:rect l="l" t="t" r="r" b="b"/>
              <a:pathLst>
                <a:path w="21769" h="15009" extrusionOk="0">
                  <a:moveTo>
                    <a:pt x="19975" y="0"/>
                  </a:moveTo>
                  <a:cubicBezTo>
                    <a:pt x="19199" y="0"/>
                    <a:pt x="17967" y="915"/>
                    <a:pt x="16425" y="915"/>
                  </a:cubicBezTo>
                  <a:cubicBezTo>
                    <a:pt x="16318" y="915"/>
                    <a:pt x="16209" y="911"/>
                    <a:pt x="16099" y="901"/>
                  </a:cubicBezTo>
                  <a:cubicBezTo>
                    <a:pt x="14842" y="781"/>
                    <a:pt x="13180" y="76"/>
                    <a:pt x="11864" y="76"/>
                  </a:cubicBezTo>
                  <a:cubicBezTo>
                    <a:pt x="11313" y="76"/>
                    <a:pt x="10823" y="200"/>
                    <a:pt x="10448" y="541"/>
                  </a:cubicBezTo>
                  <a:cubicBezTo>
                    <a:pt x="8988" y="1887"/>
                    <a:pt x="7244" y="2911"/>
                    <a:pt x="5613" y="4049"/>
                  </a:cubicBezTo>
                  <a:cubicBezTo>
                    <a:pt x="3982" y="5187"/>
                    <a:pt x="1726" y="6305"/>
                    <a:pt x="778" y="8164"/>
                  </a:cubicBezTo>
                  <a:cubicBezTo>
                    <a:pt x="0" y="9718"/>
                    <a:pt x="399" y="11634"/>
                    <a:pt x="1517" y="12923"/>
                  </a:cubicBezTo>
                  <a:cubicBezTo>
                    <a:pt x="2807" y="14421"/>
                    <a:pt x="4836" y="15009"/>
                    <a:pt x="6770" y="15009"/>
                  </a:cubicBezTo>
                  <a:cubicBezTo>
                    <a:pt x="10846" y="15009"/>
                    <a:pt x="15795" y="13302"/>
                    <a:pt x="18677" y="10325"/>
                  </a:cubicBezTo>
                  <a:cubicBezTo>
                    <a:pt x="21237" y="7690"/>
                    <a:pt x="21768" y="4675"/>
                    <a:pt x="20744" y="769"/>
                  </a:cubicBezTo>
                  <a:cubicBezTo>
                    <a:pt x="20595" y="196"/>
                    <a:pt x="20334" y="0"/>
                    <a:pt x="199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1"/>
            <p:cNvSpPr/>
            <p:nvPr/>
          </p:nvSpPr>
          <p:spPr>
            <a:xfrm>
              <a:off x="6253300" y="9885125"/>
              <a:ext cx="506775" cy="380225"/>
            </a:xfrm>
            <a:custGeom>
              <a:avLst/>
              <a:gdLst/>
              <a:ahLst/>
              <a:cxnLst/>
              <a:rect l="l" t="t" r="r" b="b"/>
              <a:pathLst>
                <a:path w="20271" h="15209" extrusionOk="0">
                  <a:moveTo>
                    <a:pt x="17394" y="0"/>
                  </a:moveTo>
                  <a:cubicBezTo>
                    <a:pt x="16783" y="0"/>
                    <a:pt x="16051" y="237"/>
                    <a:pt x="15169" y="257"/>
                  </a:cubicBezTo>
                  <a:cubicBezTo>
                    <a:pt x="13103" y="295"/>
                    <a:pt x="11567" y="2115"/>
                    <a:pt x="9993" y="3196"/>
                  </a:cubicBezTo>
                  <a:cubicBezTo>
                    <a:pt x="8779" y="4030"/>
                    <a:pt x="7528" y="4789"/>
                    <a:pt x="6314" y="5623"/>
                  </a:cubicBezTo>
                  <a:cubicBezTo>
                    <a:pt x="5272" y="6344"/>
                    <a:pt x="4229" y="7045"/>
                    <a:pt x="3205" y="7766"/>
                  </a:cubicBezTo>
                  <a:cubicBezTo>
                    <a:pt x="2352" y="8392"/>
                    <a:pt x="1422" y="9074"/>
                    <a:pt x="1024" y="10098"/>
                  </a:cubicBezTo>
                  <a:cubicBezTo>
                    <a:pt x="0" y="12753"/>
                    <a:pt x="2769" y="14782"/>
                    <a:pt x="5082" y="15123"/>
                  </a:cubicBezTo>
                  <a:cubicBezTo>
                    <a:pt x="5487" y="15182"/>
                    <a:pt x="5898" y="15208"/>
                    <a:pt x="6312" y="15208"/>
                  </a:cubicBezTo>
                  <a:cubicBezTo>
                    <a:pt x="8163" y="15208"/>
                    <a:pt x="10071" y="14676"/>
                    <a:pt x="11775" y="14118"/>
                  </a:cubicBezTo>
                  <a:cubicBezTo>
                    <a:pt x="15719" y="12829"/>
                    <a:pt x="20270" y="9643"/>
                    <a:pt x="19701" y="4903"/>
                  </a:cubicBezTo>
                  <a:cubicBezTo>
                    <a:pt x="19202" y="762"/>
                    <a:pt x="18492" y="0"/>
                    <a:pt x="17394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1"/>
            <p:cNvSpPr/>
            <p:nvPr/>
          </p:nvSpPr>
          <p:spPr>
            <a:xfrm>
              <a:off x="6269400" y="10034225"/>
              <a:ext cx="477400" cy="231125"/>
            </a:xfrm>
            <a:custGeom>
              <a:avLst/>
              <a:gdLst/>
              <a:ahLst/>
              <a:cxnLst/>
              <a:rect l="l" t="t" r="r" b="b"/>
              <a:pathLst>
                <a:path w="19096" h="9245" extrusionOk="0">
                  <a:moveTo>
                    <a:pt x="19095" y="0"/>
                  </a:moveTo>
                  <a:cubicBezTo>
                    <a:pt x="14613" y="3410"/>
                    <a:pt x="9144" y="5229"/>
                    <a:pt x="3566" y="5229"/>
                  </a:cubicBezTo>
                  <a:cubicBezTo>
                    <a:pt x="2443" y="5229"/>
                    <a:pt x="1315" y="5156"/>
                    <a:pt x="191" y="5006"/>
                  </a:cubicBezTo>
                  <a:lnTo>
                    <a:pt x="191" y="5006"/>
                  </a:lnTo>
                  <a:cubicBezTo>
                    <a:pt x="1" y="7225"/>
                    <a:pt x="2390" y="8855"/>
                    <a:pt x="4438" y="9159"/>
                  </a:cubicBezTo>
                  <a:cubicBezTo>
                    <a:pt x="4843" y="9218"/>
                    <a:pt x="5255" y="9244"/>
                    <a:pt x="5670" y="9244"/>
                  </a:cubicBezTo>
                  <a:cubicBezTo>
                    <a:pt x="7526" y="9244"/>
                    <a:pt x="9446" y="8712"/>
                    <a:pt x="11150" y="8154"/>
                  </a:cubicBezTo>
                  <a:cubicBezTo>
                    <a:pt x="14791" y="6940"/>
                    <a:pt x="18944" y="4153"/>
                    <a:pt x="190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1"/>
            <p:cNvSpPr/>
            <p:nvPr/>
          </p:nvSpPr>
          <p:spPr>
            <a:xfrm>
              <a:off x="5933325" y="10043950"/>
              <a:ext cx="513875" cy="327200"/>
            </a:xfrm>
            <a:custGeom>
              <a:avLst/>
              <a:gdLst/>
              <a:ahLst/>
              <a:cxnLst/>
              <a:rect l="l" t="t" r="r" b="b"/>
              <a:pathLst>
                <a:path w="20555" h="13088" extrusionOk="0">
                  <a:moveTo>
                    <a:pt x="14595" y="0"/>
                  </a:moveTo>
                  <a:cubicBezTo>
                    <a:pt x="13726" y="0"/>
                    <a:pt x="12773" y="291"/>
                    <a:pt x="12022" y="427"/>
                  </a:cubicBezTo>
                  <a:lnTo>
                    <a:pt x="8704" y="996"/>
                  </a:lnTo>
                  <a:cubicBezTo>
                    <a:pt x="7831" y="1147"/>
                    <a:pt x="6959" y="1337"/>
                    <a:pt x="6087" y="1451"/>
                  </a:cubicBezTo>
                  <a:cubicBezTo>
                    <a:pt x="5291" y="1546"/>
                    <a:pt x="4532" y="1508"/>
                    <a:pt x="4020" y="2228"/>
                  </a:cubicBezTo>
                  <a:cubicBezTo>
                    <a:pt x="3527" y="2949"/>
                    <a:pt x="3375" y="3916"/>
                    <a:pt x="3034" y="4712"/>
                  </a:cubicBezTo>
                  <a:lnTo>
                    <a:pt x="1631" y="7955"/>
                  </a:lnTo>
                  <a:cubicBezTo>
                    <a:pt x="1138" y="9092"/>
                    <a:pt x="0" y="10723"/>
                    <a:pt x="778" y="11974"/>
                  </a:cubicBezTo>
                  <a:cubicBezTo>
                    <a:pt x="1376" y="12961"/>
                    <a:pt x="2515" y="13087"/>
                    <a:pt x="3594" y="13087"/>
                  </a:cubicBezTo>
                  <a:cubicBezTo>
                    <a:pt x="3883" y="13087"/>
                    <a:pt x="4168" y="13078"/>
                    <a:pt x="4437" y="13074"/>
                  </a:cubicBezTo>
                  <a:cubicBezTo>
                    <a:pt x="6561" y="13017"/>
                    <a:pt x="8704" y="12866"/>
                    <a:pt x="10827" y="12581"/>
                  </a:cubicBezTo>
                  <a:cubicBezTo>
                    <a:pt x="12761" y="12335"/>
                    <a:pt x="14658" y="11974"/>
                    <a:pt x="16554" y="11538"/>
                  </a:cubicBezTo>
                  <a:cubicBezTo>
                    <a:pt x="17691" y="11273"/>
                    <a:pt x="19246" y="11026"/>
                    <a:pt x="19834" y="9870"/>
                  </a:cubicBezTo>
                  <a:cubicBezTo>
                    <a:pt x="20555" y="8466"/>
                    <a:pt x="19322" y="6817"/>
                    <a:pt x="18734" y="5603"/>
                  </a:cubicBezTo>
                  <a:cubicBezTo>
                    <a:pt x="17995" y="4048"/>
                    <a:pt x="17369" y="2247"/>
                    <a:pt x="16402" y="825"/>
                  </a:cubicBezTo>
                  <a:cubicBezTo>
                    <a:pt x="15959" y="194"/>
                    <a:pt x="15305" y="0"/>
                    <a:pt x="145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1"/>
            <p:cNvSpPr/>
            <p:nvPr/>
          </p:nvSpPr>
          <p:spPr>
            <a:xfrm>
              <a:off x="5973150" y="10069650"/>
              <a:ext cx="447500" cy="276250"/>
            </a:xfrm>
            <a:custGeom>
              <a:avLst/>
              <a:gdLst/>
              <a:ahLst/>
              <a:cxnLst/>
              <a:rect l="l" t="t" r="r" b="b"/>
              <a:pathLst>
                <a:path w="17900" h="11050" extrusionOk="0">
                  <a:moveTo>
                    <a:pt x="12704" y="1"/>
                  </a:moveTo>
                  <a:cubicBezTo>
                    <a:pt x="12310" y="1"/>
                    <a:pt x="11853" y="164"/>
                    <a:pt x="11491" y="233"/>
                  </a:cubicBezTo>
                  <a:lnTo>
                    <a:pt x="8798" y="707"/>
                  </a:lnTo>
                  <a:lnTo>
                    <a:pt x="5670" y="1219"/>
                  </a:lnTo>
                  <a:cubicBezTo>
                    <a:pt x="5025" y="1333"/>
                    <a:pt x="3527" y="1276"/>
                    <a:pt x="3242" y="1978"/>
                  </a:cubicBezTo>
                  <a:cubicBezTo>
                    <a:pt x="2579" y="3627"/>
                    <a:pt x="1858" y="5258"/>
                    <a:pt x="1138" y="6889"/>
                  </a:cubicBezTo>
                  <a:cubicBezTo>
                    <a:pt x="721" y="7875"/>
                    <a:pt x="133" y="8842"/>
                    <a:pt x="171" y="9922"/>
                  </a:cubicBezTo>
                  <a:cubicBezTo>
                    <a:pt x="0" y="10567"/>
                    <a:pt x="247" y="10908"/>
                    <a:pt x="929" y="10965"/>
                  </a:cubicBezTo>
                  <a:cubicBezTo>
                    <a:pt x="1176" y="11022"/>
                    <a:pt x="1422" y="11041"/>
                    <a:pt x="1669" y="11041"/>
                  </a:cubicBezTo>
                  <a:cubicBezTo>
                    <a:pt x="1814" y="11047"/>
                    <a:pt x="1959" y="11050"/>
                    <a:pt x="2105" y="11050"/>
                  </a:cubicBezTo>
                  <a:cubicBezTo>
                    <a:pt x="2398" y="11050"/>
                    <a:pt x="2693" y="11041"/>
                    <a:pt x="2996" y="11041"/>
                  </a:cubicBezTo>
                  <a:cubicBezTo>
                    <a:pt x="6902" y="10927"/>
                    <a:pt x="10789" y="10434"/>
                    <a:pt x="14600" y="9562"/>
                  </a:cubicBezTo>
                  <a:cubicBezTo>
                    <a:pt x="15321" y="9392"/>
                    <a:pt x="16288" y="9297"/>
                    <a:pt x="16895" y="8823"/>
                  </a:cubicBezTo>
                  <a:cubicBezTo>
                    <a:pt x="17900" y="8083"/>
                    <a:pt x="17141" y="6851"/>
                    <a:pt x="16705" y="5978"/>
                  </a:cubicBezTo>
                  <a:cubicBezTo>
                    <a:pt x="15947" y="4367"/>
                    <a:pt x="15264" y="2603"/>
                    <a:pt x="14335" y="1086"/>
                  </a:cubicBezTo>
                  <a:cubicBezTo>
                    <a:pt x="13975" y="480"/>
                    <a:pt x="13539" y="62"/>
                    <a:pt x="12818" y="6"/>
                  </a:cubicBezTo>
                  <a:cubicBezTo>
                    <a:pt x="12781" y="2"/>
                    <a:pt x="12743" y="1"/>
                    <a:pt x="12704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1"/>
            <p:cNvSpPr/>
            <p:nvPr/>
          </p:nvSpPr>
          <p:spPr>
            <a:xfrm>
              <a:off x="5973150" y="10221000"/>
              <a:ext cx="447025" cy="124900"/>
            </a:xfrm>
            <a:custGeom>
              <a:avLst/>
              <a:gdLst/>
              <a:ahLst/>
              <a:cxnLst/>
              <a:rect l="l" t="t" r="r" b="b"/>
              <a:pathLst>
                <a:path w="17881" h="4996" extrusionOk="0">
                  <a:moveTo>
                    <a:pt x="16743" y="0"/>
                  </a:moveTo>
                  <a:cubicBezTo>
                    <a:pt x="13632" y="2126"/>
                    <a:pt x="9938" y="3275"/>
                    <a:pt x="6178" y="3275"/>
                  </a:cubicBezTo>
                  <a:cubicBezTo>
                    <a:pt x="5813" y="3275"/>
                    <a:pt x="5447" y="3265"/>
                    <a:pt x="5082" y="3243"/>
                  </a:cubicBezTo>
                  <a:cubicBezTo>
                    <a:pt x="4077" y="3186"/>
                    <a:pt x="1574" y="3091"/>
                    <a:pt x="550" y="2162"/>
                  </a:cubicBezTo>
                  <a:cubicBezTo>
                    <a:pt x="303" y="2693"/>
                    <a:pt x="171" y="3281"/>
                    <a:pt x="190" y="3868"/>
                  </a:cubicBezTo>
                  <a:cubicBezTo>
                    <a:pt x="0" y="4513"/>
                    <a:pt x="247" y="4873"/>
                    <a:pt x="929" y="4930"/>
                  </a:cubicBezTo>
                  <a:cubicBezTo>
                    <a:pt x="1176" y="4968"/>
                    <a:pt x="1422" y="4987"/>
                    <a:pt x="1669" y="4987"/>
                  </a:cubicBezTo>
                  <a:cubicBezTo>
                    <a:pt x="1814" y="4993"/>
                    <a:pt x="1961" y="4996"/>
                    <a:pt x="2110" y="4996"/>
                  </a:cubicBezTo>
                  <a:cubicBezTo>
                    <a:pt x="2406" y="4996"/>
                    <a:pt x="2705" y="4987"/>
                    <a:pt x="2996" y="4987"/>
                  </a:cubicBezTo>
                  <a:cubicBezTo>
                    <a:pt x="6902" y="4892"/>
                    <a:pt x="10789" y="4399"/>
                    <a:pt x="14600" y="3527"/>
                  </a:cubicBezTo>
                  <a:cubicBezTo>
                    <a:pt x="15321" y="3356"/>
                    <a:pt x="16288" y="3243"/>
                    <a:pt x="16895" y="2788"/>
                  </a:cubicBezTo>
                  <a:cubicBezTo>
                    <a:pt x="17881" y="2048"/>
                    <a:pt x="17179" y="854"/>
                    <a:pt x="16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1"/>
            <p:cNvSpPr/>
            <p:nvPr/>
          </p:nvSpPr>
          <p:spPr>
            <a:xfrm>
              <a:off x="4966750" y="9412450"/>
              <a:ext cx="724825" cy="997075"/>
            </a:xfrm>
            <a:custGeom>
              <a:avLst/>
              <a:gdLst/>
              <a:ahLst/>
              <a:cxnLst/>
              <a:rect l="l" t="t" r="r" b="b"/>
              <a:pathLst>
                <a:path w="28993" h="39883" extrusionOk="0">
                  <a:moveTo>
                    <a:pt x="17384" y="1"/>
                  </a:moveTo>
                  <a:cubicBezTo>
                    <a:pt x="14564" y="1"/>
                    <a:pt x="11719" y="438"/>
                    <a:pt x="9045" y="1056"/>
                  </a:cubicBezTo>
                  <a:cubicBezTo>
                    <a:pt x="7851" y="1340"/>
                    <a:pt x="6561" y="1530"/>
                    <a:pt x="5481" y="2118"/>
                  </a:cubicBezTo>
                  <a:cubicBezTo>
                    <a:pt x="3528" y="3161"/>
                    <a:pt x="2617" y="5455"/>
                    <a:pt x="2030" y="7465"/>
                  </a:cubicBezTo>
                  <a:cubicBezTo>
                    <a:pt x="1252" y="10138"/>
                    <a:pt x="1025" y="12983"/>
                    <a:pt x="759" y="15751"/>
                  </a:cubicBezTo>
                  <a:cubicBezTo>
                    <a:pt x="456" y="18785"/>
                    <a:pt x="266" y="21838"/>
                    <a:pt x="152" y="24890"/>
                  </a:cubicBezTo>
                  <a:cubicBezTo>
                    <a:pt x="58" y="27488"/>
                    <a:pt x="1" y="30124"/>
                    <a:pt x="77" y="32740"/>
                  </a:cubicBezTo>
                  <a:cubicBezTo>
                    <a:pt x="114" y="34049"/>
                    <a:pt x="171" y="35338"/>
                    <a:pt x="285" y="36666"/>
                  </a:cubicBezTo>
                  <a:cubicBezTo>
                    <a:pt x="342" y="37272"/>
                    <a:pt x="133" y="38145"/>
                    <a:pt x="570" y="38656"/>
                  </a:cubicBezTo>
                  <a:cubicBezTo>
                    <a:pt x="1461" y="39642"/>
                    <a:pt x="3205" y="39396"/>
                    <a:pt x="4381" y="39491"/>
                  </a:cubicBezTo>
                  <a:cubicBezTo>
                    <a:pt x="6993" y="39703"/>
                    <a:pt x="9562" y="39883"/>
                    <a:pt x="12145" y="39883"/>
                  </a:cubicBezTo>
                  <a:cubicBezTo>
                    <a:pt x="13031" y="39883"/>
                    <a:pt x="13918" y="39862"/>
                    <a:pt x="14810" y="39813"/>
                  </a:cubicBezTo>
                  <a:cubicBezTo>
                    <a:pt x="18924" y="39605"/>
                    <a:pt x="22982" y="38998"/>
                    <a:pt x="26964" y="37993"/>
                  </a:cubicBezTo>
                  <a:cubicBezTo>
                    <a:pt x="27779" y="37784"/>
                    <a:pt x="28272" y="37481"/>
                    <a:pt x="28557" y="37064"/>
                  </a:cubicBezTo>
                  <a:cubicBezTo>
                    <a:pt x="28898" y="36590"/>
                    <a:pt x="28993" y="35964"/>
                    <a:pt x="28955" y="35092"/>
                  </a:cubicBezTo>
                  <a:cubicBezTo>
                    <a:pt x="28936" y="34314"/>
                    <a:pt x="28917" y="33518"/>
                    <a:pt x="28917" y="32740"/>
                  </a:cubicBezTo>
                  <a:cubicBezTo>
                    <a:pt x="28841" y="27299"/>
                    <a:pt x="28519" y="21876"/>
                    <a:pt x="27912" y="16453"/>
                  </a:cubicBezTo>
                  <a:cubicBezTo>
                    <a:pt x="27609" y="13741"/>
                    <a:pt x="27248" y="11049"/>
                    <a:pt x="26812" y="8356"/>
                  </a:cubicBezTo>
                  <a:cubicBezTo>
                    <a:pt x="26509" y="6479"/>
                    <a:pt x="26224" y="4507"/>
                    <a:pt x="25220" y="2857"/>
                  </a:cubicBezTo>
                  <a:cubicBezTo>
                    <a:pt x="24234" y="1208"/>
                    <a:pt x="22660" y="506"/>
                    <a:pt x="20839" y="240"/>
                  </a:cubicBezTo>
                  <a:cubicBezTo>
                    <a:pt x="19701" y="75"/>
                    <a:pt x="18545" y="1"/>
                    <a:pt x="173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1"/>
            <p:cNvSpPr/>
            <p:nvPr/>
          </p:nvSpPr>
          <p:spPr>
            <a:xfrm>
              <a:off x="4993300" y="9435525"/>
              <a:ext cx="670325" cy="943050"/>
            </a:xfrm>
            <a:custGeom>
              <a:avLst/>
              <a:gdLst/>
              <a:ahLst/>
              <a:cxnLst/>
              <a:rect l="l" t="t" r="r" b="b"/>
              <a:pathLst>
                <a:path w="26813" h="37722" extrusionOk="0">
                  <a:moveTo>
                    <a:pt x="15825" y="1"/>
                  </a:moveTo>
                  <a:cubicBezTo>
                    <a:pt x="12472" y="1"/>
                    <a:pt x="9113" y="728"/>
                    <a:pt x="5917" y="1707"/>
                  </a:cubicBezTo>
                  <a:cubicBezTo>
                    <a:pt x="3414" y="2484"/>
                    <a:pt x="2428" y="5025"/>
                    <a:pt x="1821" y="7357"/>
                  </a:cubicBezTo>
                  <a:cubicBezTo>
                    <a:pt x="759" y="11529"/>
                    <a:pt x="569" y="16042"/>
                    <a:pt x="304" y="20327"/>
                  </a:cubicBezTo>
                  <a:cubicBezTo>
                    <a:pt x="1" y="25598"/>
                    <a:pt x="76" y="30869"/>
                    <a:pt x="209" y="36160"/>
                  </a:cubicBezTo>
                  <a:cubicBezTo>
                    <a:pt x="209" y="36330"/>
                    <a:pt x="228" y="36501"/>
                    <a:pt x="285" y="36672"/>
                  </a:cubicBezTo>
                  <a:cubicBezTo>
                    <a:pt x="304" y="36710"/>
                    <a:pt x="323" y="36747"/>
                    <a:pt x="361" y="36785"/>
                  </a:cubicBezTo>
                  <a:cubicBezTo>
                    <a:pt x="437" y="36880"/>
                    <a:pt x="531" y="36937"/>
                    <a:pt x="626" y="36975"/>
                  </a:cubicBezTo>
                  <a:cubicBezTo>
                    <a:pt x="1423" y="37335"/>
                    <a:pt x="2883" y="37259"/>
                    <a:pt x="3774" y="37354"/>
                  </a:cubicBezTo>
                  <a:cubicBezTo>
                    <a:pt x="4893" y="37487"/>
                    <a:pt x="6011" y="37582"/>
                    <a:pt x="7111" y="37639"/>
                  </a:cubicBezTo>
                  <a:cubicBezTo>
                    <a:pt x="8178" y="37693"/>
                    <a:pt x="9249" y="37722"/>
                    <a:pt x="10320" y="37722"/>
                  </a:cubicBezTo>
                  <a:cubicBezTo>
                    <a:pt x="11477" y="37722"/>
                    <a:pt x="12634" y="37689"/>
                    <a:pt x="13786" y="37620"/>
                  </a:cubicBezTo>
                  <a:cubicBezTo>
                    <a:pt x="16004" y="37487"/>
                    <a:pt x="18223" y="37240"/>
                    <a:pt x="20422" y="36861"/>
                  </a:cubicBezTo>
                  <a:cubicBezTo>
                    <a:pt x="21484" y="36672"/>
                    <a:pt x="22527" y="36482"/>
                    <a:pt x="23589" y="36273"/>
                  </a:cubicBezTo>
                  <a:cubicBezTo>
                    <a:pt x="24252" y="36160"/>
                    <a:pt x="26812" y="35951"/>
                    <a:pt x="26812" y="35060"/>
                  </a:cubicBezTo>
                  <a:cubicBezTo>
                    <a:pt x="26793" y="30168"/>
                    <a:pt x="26660" y="25314"/>
                    <a:pt x="26262" y="20460"/>
                  </a:cubicBezTo>
                  <a:cubicBezTo>
                    <a:pt x="25845" y="15454"/>
                    <a:pt x="25352" y="10353"/>
                    <a:pt x="24328" y="5423"/>
                  </a:cubicBezTo>
                  <a:cubicBezTo>
                    <a:pt x="23835" y="3129"/>
                    <a:pt x="22830" y="1043"/>
                    <a:pt x="20365" y="493"/>
                  </a:cubicBezTo>
                  <a:cubicBezTo>
                    <a:pt x="18863" y="150"/>
                    <a:pt x="17345" y="1"/>
                    <a:pt x="15825" y="1"/>
                  </a:cubicBezTo>
                  <a:close/>
                </a:path>
              </a:pathLst>
            </a:custGeom>
            <a:solidFill>
              <a:srgbClr val="EA3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1"/>
            <p:cNvSpPr/>
            <p:nvPr/>
          </p:nvSpPr>
          <p:spPr>
            <a:xfrm>
              <a:off x="5003250" y="9867375"/>
              <a:ext cx="642350" cy="53125"/>
            </a:xfrm>
            <a:custGeom>
              <a:avLst/>
              <a:gdLst/>
              <a:ahLst/>
              <a:cxnLst/>
              <a:rect l="l" t="t" r="r" b="b"/>
              <a:pathLst>
                <a:path w="25694" h="2125" extrusionOk="0">
                  <a:moveTo>
                    <a:pt x="25599" y="0"/>
                  </a:moveTo>
                  <a:cubicBezTo>
                    <a:pt x="20605" y="739"/>
                    <a:pt x="15565" y="1114"/>
                    <a:pt x="10526" y="1114"/>
                  </a:cubicBezTo>
                  <a:cubicBezTo>
                    <a:pt x="7031" y="1114"/>
                    <a:pt x="3536" y="934"/>
                    <a:pt x="58" y="569"/>
                  </a:cubicBezTo>
                  <a:cubicBezTo>
                    <a:pt x="39" y="910"/>
                    <a:pt x="20" y="1251"/>
                    <a:pt x="1" y="1574"/>
                  </a:cubicBezTo>
                  <a:cubicBezTo>
                    <a:pt x="3526" y="1941"/>
                    <a:pt x="7065" y="2125"/>
                    <a:pt x="10603" y="2125"/>
                  </a:cubicBezTo>
                  <a:cubicBezTo>
                    <a:pt x="15647" y="2125"/>
                    <a:pt x="20690" y="1752"/>
                    <a:pt x="25694" y="1005"/>
                  </a:cubicBezTo>
                  <a:cubicBezTo>
                    <a:pt x="25656" y="664"/>
                    <a:pt x="25618" y="322"/>
                    <a:pt x="25599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1"/>
            <p:cNvSpPr/>
            <p:nvPr/>
          </p:nvSpPr>
          <p:spPr>
            <a:xfrm>
              <a:off x="5007525" y="9788200"/>
              <a:ext cx="630500" cy="61675"/>
            </a:xfrm>
            <a:custGeom>
              <a:avLst/>
              <a:gdLst/>
              <a:ahLst/>
              <a:cxnLst/>
              <a:rect l="l" t="t" r="r" b="b"/>
              <a:pathLst>
                <a:path w="25220" h="2467" extrusionOk="0">
                  <a:moveTo>
                    <a:pt x="25105" y="0"/>
                  </a:moveTo>
                  <a:cubicBezTo>
                    <a:pt x="19671" y="973"/>
                    <a:pt x="14171" y="1461"/>
                    <a:pt x="8670" y="1461"/>
                  </a:cubicBezTo>
                  <a:cubicBezTo>
                    <a:pt x="5803" y="1461"/>
                    <a:pt x="2935" y="1329"/>
                    <a:pt x="76" y="1062"/>
                  </a:cubicBezTo>
                  <a:cubicBezTo>
                    <a:pt x="57" y="1404"/>
                    <a:pt x="19" y="1726"/>
                    <a:pt x="0" y="2067"/>
                  </a:cubicBezTo>
                  <a:cubicBezTo>
                    <a:pt x="2885" y="2334"/>
                    <a:pt x="5776" y="2466"/>
                    <a:pt x="8666" y="2466"/>
                  </a:cubicBezTo>
                  <a:cubicBezTo>
                    <a:pt x="14210" y="2466"/>
                    <a:pt x="19747" y="1978"/>
                    <a:pt x="25219" y="1005"/>
                  </a:cubicBezTo>
                  <a:cubicBezTo>
                    <a:pt x="25181" y="664"/>
                    <a:pt x="25143" y="323"/>
                    <a:pt x="25105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1"/>
            <p:cNvSpPr/>
            <p:nvPr/>
          </p:nvSpPr>
          <p:spPr>
            <a:xfrm>
              <a:off x="4998050" y="9929000"/>
              <a:ext cx="654200" cy="78750"/>
            </a:xfrm>
            <a:custGeom>
              <a:avLst/>
              <a:gdLst/>
              <a:ahLst/>
              <a:cxnLst/>
              <a:rect l="l" t="t" r="r" b="b"/>
              <a:pathLst>
                <a:path w="26168" h="3150" extrusionOk="0">
                  <a:moveTo>
                    <a:pt x="26015" y="0"/>
                  </a:moveTo>
                  <a:cubicBezTo>
                    <a:pt x="18895" y="927"/>
                    <a:pt x="11722" y="1386"/>
                    <a:pt x="4540" y="1386"/>
                  </a:cubicBezTo>
                  <a:cubicBezTo>
                    <a:pt x="3059" y="1386"/>
                    <a:pt x="1577" y="1366"/>
                    <a:pt x="95" y="1327"/>
                  </a:cubicBezTo>
                  <a:cubicBezTo>
                    <a:pt x="57" y="1915"/>
                    <a:pt x="38" y="2503"/>
                    <a:pt x="0" y="3091"/>
                  </a:cubicBezTo>
                  <a:cubicBezTo>
                    <a:pt x="1495" y="3130"/>
                    <a:pt x="2990" y="3149"/>
                    <a:pt x="4484" y="3149"/>
                  </a:cubicBezTo>
                  <a:cubicBezTo>
                    <a:pt x="11729" y="3149"/>
                    <a:pt x="18968" y="2691"/>
                    <a:pt x="26167" y="1763"/>
                  </a:cubicBezTo>
                  <a:cubicBezTo>
                    <a:pt x="26129" y="1422"/>
                    <a:pt x="26110" y="1062"/>
                    <a:pt x="26072" y="721"/>
                  </a:cubicBezTo>
                  <a:cubicBezTo>
                    <a:pt x="26053" y="474"/>
                    <a:pt x="26034" y="247"/>
                    <a:pt x="26015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1"/>
            <p:cNvSpPr/>
            <p:nvPr/>
          </p:nvSpPr>
          <p:spPr>
            <a:xfrm>
              <a:off x="5089050" y="9343875"/>
              <a:ext cx="455575" cy="430300"/>
            </a:xfrm>
            <a:custGeom>
              <a:avLst/>
              <a:gdLst/>
              <a:ahLst/>
              <a:cxnLst/>
              <a:rect l="l" t="t" r="r" b="b"/>
              <a:pathLst>
                <a:path w="18223" h="17212" extrusionOk="0">
                  <a:moveTo>
                    <a:pt x="9037" y="0"/>
                  </a:moveTo>
                  <a:cubicBezTo>
                    <a:pt x="8802" y="0"/>
                    <a:pt x="8565" y="9"/>
                    <a:pt x="8325" y="25"/>
                  </a:cubicBezTo>
                  <a:cubicBezTo>
                    <a:pt x="5064" y="272"/>
                    <a:pt x="1840" y="1448"/>
                    <a:pt x="968" y="4918"/>
                  </a:cubicBezTo>
                  <a:cubicBezTo>
                    <a:pt x="1" y="8710"/>
                    <a:pt x="570" y="13090"/>
                    <a:pt x="1423" y="16844"/>
                  </a:cubicBezTo>
                  <a:cubicBezTo>
                    <a:pt x="1496" y="17074"/>
                    <a:pt x="1707" y="17212"/>
                    <a:pt x="1925" y="17212"/>
                  </a:cubicBezTo>
                  <a:cubicBezTo>
                    <a:pt x="2048" y="17212"/>
                    <a:pt x="2173" y="17168"/>
                    <a:pt x="2276" y="17072"/>
                  </a:cubicBezTo>
                  <a:cubicBezTo>
                    <a:pt x="3186" y="15972"/>
                    <a:pt x="4495" y="15271"/>
                    <a:pt x="5936" y="15119"/>
                  </a:cubicBezTo>
                  <a:cubicBezTo>
                    <a:pt x="6071" y="15108"/>
                    <a:pt x="6207" y="15103"/>
                    <a:pt x="6343" y="15103"/>
                  </a:cubicBezTo>
                  <a:cubicBezTo>
                    <a:pt x="6932" y="15103"/>
                    <a:pt x="7527" y="15203"/>
                    <a:pt x="8097" y="15403"/>
                  </a:cubicBezTo>
                  <a:cubicBezTo>
                    <a:pt x="8817" y="15634"/>
                    <a:pt x="9231" y="16126"/>
                    <a:pt x="9811" y="16126"/>
                  </a:cubicBezTo>
                  <a:cubicBezTo>
                    <a:pt x="9996" y="16126"/>
                    <a:pt x="10197" y="16076"/>
                    <a:pt x="10430" y="15953"/>
                  </a:cubicBezTo>
                  <a:cubicBezTo>
                    <a:pt x="11112" y="15593"/>
                    <a:pt x="11738" y="15157"/>
                    <a:pt x="12459" y="14872"/>
                  </a:cubicBezTo>
                  <a:cubicBezTo>
                    <a:pt x="13004" y="14654"/>
                    <a:pt x="13586" y="14511"/>
                    <a:pt x="14133" y="14511"/>
                  </a:cubicBezTo>
                  <a:cubicBezTo>
                    <a:pt x="15010" y="14511"/>
                    <a:pt x="15797" y="14880"/>
                    <a:pt x="16194" y="15896"/>
                  </a:cubicBezTo>
                  <a:cubicBezTo>
                    <a:pt x="16276" y="16111"/>
                    <a:pt x="16528" y="16254"/>
                    <a:pt x="16756" y="16254"/>
                  </a:cubicBezTo>
                  <a:cubicBezTo>
                    <a:pt x="16950" y="16254"/>
                    <a:pt x="17126" y="16150"/>
                    <a:pt x="17161" y="15896"/>
                  </a:cubicBezTo>
                  <a:cubicBezTo>
                    <a:pt x="17692" y="12123"/>
                    <a:pt x="18223" y="8084"/>
                    <a:pt x="16459" y="4538"/>
                  </a:cubicBezTo>
                  <a:cubicBezTo>
                    <a:pt x="14975" y="1569"/>
                    <a:pt x="12255" y="0"/>
                    <a:pt x="90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1"/>
            <p:cNvSpPr/>
            <p:nvPr/>
          </p:nvSpPr>
          <p:spPr>
            <a:xfrm>
              <a:off x="5124125" y="9369425"/>
              <a:ext cx="390650" cy="367125"/>
            </a:xfrm>
            <a:custGeom>
              <a:avLst/>
              <a:gdLst/>
              <a:ahLst/>
              <a:cxnLst/>
              <a:rect l="l" t="t" r="r" b="b"/>
              <a:pathLst>
                <a:path w="15626" h="14685" extrusionOk="0">
                  <a:moveTo>
                    <a:pt x="7637" y="1"/>
                  </a:moveTo>
                  <a:cubicBezTo>
                    <a:pt x="7408" y="1"/>
                    <a:pt x="7176" y="10"/>
                    <a:pt x="6941" y="27"/>
                  </a:cubicBezTo>
                  <a:cubicBezTo>
                    <a:pt x="5443" y="141"/>
                    <a:pt x="3793" y="445"/>
                    <a:pt x="2504" y="1260"/>
                  </a:cubicBezTo>
                  <a:cubicBezTo>
                    <a:pt x="1006" y="2227"/>
                    <a:pt x="475" y="3896"/>
                    <a:pt x="304" y="5602"/>
                  </a:cubicBezTo>
                  <a:cubicBezTo>
                    <a:pt x="1" y="8636"/>
                    <a:pt x="172" y="11689"/>
                    <a:pt x="816" y="14685"/>
                  </a:cubicBezTo>
                  <a:cubicBezTo>
                    <a:pt x="2006" y="13622"/>
                    <a:pt x="3511" y="13078"/>
                    <a:pt x="5022" y="13078"/>
                  </a:cubicBezTo>
                  <a:cubicBezTo>
                    <a:pt x="6208" y="13078"/>
                    <a:pt x="7397" y="13413"/>
                    <a:pt x="8439" y="14097"/>
                  </a:cubicBezTo>
                  <a:cubicBezTo>
                    <a:pt x="9646" y="13274"/>
                    <a:pt x="10999" y="12468"/>
                    <a:pt x="12483" y="12468"/>
                  </a:cubicBezTo>
                  <a:cubicBezTo>
                    <a:pt x="12607" y="12468"/>
                    <a:pt x="12731" y="12473"/>
                    <a:pt x="12857" y="12485"/>
                  </a:cubicBezTo>
                  <a:cubicBezTo>
                    <a:pt x="13634" y="12561"/>
                    <a:pt x="14374" y="12883"/>
                    <a:pt x="14962" y="13414"/>
                  </a:cubicBezTo>
                  <a:cubicBezTo>
                    <a:pt x="15360" y="10323"/>
                    <a:pt x="15625" y="7062"/>
                    <a:pt x="14260" y="4199"/>
                  </a:cubicBezTo>
                  <a:cubicBezTo>
                    <a:pt x="12959" y="1456"/>
                    <a:pt x="10564" y="1"/>
                    <a:pt x="7637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1"/>
            <p:cNvSpPr/>
            <p:nvPr/>
          </p:nvSpPr>
          <p:spPr>
            <a:xfrm>
              <a:off x="5008000" y="9175300"/>
              <a:ext cx="148875" cy="153500"/>
            </a:xfrm>
            <a:custGeom>
              <a:avLst/>
              <a:gdLst/>
              <a:ahLst/>
              <a:cxnLst/>
              <a:rect l="l" t="t" r="r" b="b"/>
              <a:pathLst>
                <a:path w="5955" h="6140" extrusionOk="0">
                  <a:moveTo>
                    <a:pt x="2712" y="1"/>
                  </a:moveTo>
                  <a:cubicBezTo>
                    <a:pt x="2135" y="1"/>
                    <a:pt x="1573" y="164"/>
                    <a:pt x="1081" y="492"/>
                  </a:cubicBezTo>
                  <a:cubicBezTo>
                    <a:pt x="721" y="720"/>
                    <a:pt x="436" y="1061"/>
                    <a:pt x="266" y="1459"/>
                  </a:cubicBezTo>
                  <a:cubicBezTo>
                    <a:pt x="114" y="1820"/>
                    <a:pt x="38" y="2199"/>
                    <a:pt x="19" y="2597"/>
                  </a:cubicBezTo>
                  <a:cubicBezTo>
                    <a:pt x="0" y="3355"/>
                    <a:pt x="171" y="4114"/>
                    <a:pt x="569" y="4778"/>
                  </a:cubicBezTo>
                  <a:cubicBezTo>
                    <a:pt x="986" y="5517"/>
                    <a:pt x="1726" y="6010"/>
                    <a:pt x="2560" y="6124"/>
                  </a:cubicBezTo>
                  <a:lnTo>
                    <a:pt x="2560" y="6105"/>
                  </a:lnTo>
                  <a:cubicBezTo>
                    <a:pt x="2706" y="6128"/>
                    <a:pt x="2853" y="6139"/>
                    <a:pt x="2999" y="6139"/>
                  </a:cubicBezTo>
                  <a:cubicBezTo>
                    <a:pt x="3574" y="6139"/>
                    <a:pt x="4139" y="5963"/>
                    <a:pt x="4608" y="5631"/>
                  </a:cubicBezTo>
                  <a:cubicBezTo>
                    <a:pt x="5272" y="5176"/>
                    <a:pt x="5708" y="4455"/>
                    <a:pt x="5822" y="3659"/>
                  </a:cubicBezTo>
                  <a:cubicBezTo>
                    <a:pt x="5954" y="2806"/>
                    <a:pt x="5746" y="1933"/>
                    <a:pt x="5234" y="1251"/>
                  </a:cubicBezTo>
                  <a:cubicBezTo>
                    <a:pt x="4798" y="663"/>
                    <a:pt x="4172" y="246"/>
                    <a:pt x="3451" y="75"/>
                  </a:cubicBezTo>
                  <a:cubicBezTo>
                    <a:pt x="3376" y="56"/>
                    <a:pt x="3281" y="37"/>
                    <a:pt x="3186" y="37"/>
                  </a:cubicBezTo>
                  <a:cubicBezTo>
                    <a:pt x="3027" y="13"/>
                    <a:pt x="2869" y="1"/>
                    <a:pt x="27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1"/>
            <p:cNvSpPr/>
            <p:nvPr/>
          </p:nvSpPr>
          <p:spPr>
            <a:xfrm>
              <a:off x="5028850" y="9197425"/>
              <a:ext cx="108100" cy="108650"/>
            </a:xfrm>
            <a:custGeom>
              <a:avLst/>
              <a:gdLst/>
              <a:ahLst/>
              <a:cxnLst/>
              <a:rect l="l" t="t" r="r" b="b"/>
              <a:pathLst>
                <a:path w="4324" h="4346" extrusionOk="0">
                  <a:moveTo>
                    <a:pt x="1931" y="0"/>
                  </a:moveTo>
                  <a:cubicBezTo>
                    <a:pt x="1514" y="0"/>
                    <a:pt x="1102" y="138"/>
                    <a:pt x="759" y="385"/>
                  </a:cubicBezTo>
                  <a:cubicBezTo>
                    <a:pt x="266" y="745"/>
                    <a:pt x="1" y="1352"/>
                    <a:pt x="77" y="1958"/>
                  </a:cubicBezTo>
                  <a:cubicBezTo>
                    <a:pt x="95" y="2470"/>
                    <a:pt x="247" y="2982"/>
                    <a:pt x="494" y="3418"/>
                  </a:cubicBezTo>
                  <a:cubicBezTo>
                    <a:pt x="852" y="4019"/>
                    <a:pt x="1485" y="4346"/>
                    <a:pt x="2131" y="4346"/>
                  </a:cubicBezTo>
                  <a:cubicBezTo>
                    <a:pt x="2545" y="4346"/>
                    <a:pt x="2964" y="4212"/>
                    <a:pt x="3319" y="3930"/>
                  </a:cubicBezTo>
                  <a:cubicBezTo>
                    <a:pt x="4210" y="3229"/>
                    <a:pt x="4324" y="2034"/>
                    <a:pt x="3755" y="1105"/>
                  </a:cubicBezTo>
                  <a:cubicBezTo>
                    <a:pt x="3452" y="612"/>
                    <a:pt x="2978" y="233"/>
                    <a:pt x="2409" y="62"/>
                  </a:cubicBezTo>
                  <a:cubicBezTo>
                    <a:pt x="2251" y="20"/>
                    <a:pt x="2091" y="0"/>
                    <a:pt x="1931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1"/>
            <p:cNvSpPr/>
            <p:nvPr/>
          </p:nvSpPr>
          <p:spPr>
            <a:xfrm>
              <a:off x="5458800" y="9163025"/>
              <a:ext cx="149350" cy="153925"/>
            </a:xfrm>
            <a:custGeom>
              <a:avLst/>
              <a:gdLst/>
              <a:ahLst/>
              <a:cxnLst/>
              <a:rect l="l" t="t" r="r" b="b"/>
              <a:pathLst>
                <a:path w="5974" h="6157" extrusionOk="0">
                  <a:moveTo>
                    <a:pt x="2751" y="1"/>
                  </a:moveTo>
                  <a:cubicBezTo>
                    <a:pt x="2162" y="1"/>
                    <a:pt x="1580" y="173"/>
                    <a:pt x="1082" y="490"/>
                  </a:cubicBezTo>
                  <a:cubicBezTo>
                    <a:pt x="721" y="718"/>
                    <a:pt x="456" y="1059"/>
                    <a:pt x="266" y="1457"/>
                  </a:cubicBezTo>
                  <a:cubicBezTo>
                    <a:pt x="134" y="1818"/>
                    <a:pt x="58" y="2197"/>
                    <a:pt x="39" y="2595"/>
                  </a:cubicBezTo>
                  <a:cubicBezTo>
                    <a:pt x="1" y="3353"/>
                    <a:pt x="190" y="4112"/>
                    <a:pt x="570" y="4794"/>
                  </a:cubicBezTo>
                  <a:cubicBezTo>
                    <a:pt x="1006" y="5515"/>
                    <a:pt x="1745" y="6008"/>
                    <a:pt x="2580" y="6122"/>
                  </a:cubicBezTo>
                  <a:cubicBezTo>
                    <a:pt x="2722" y="6145"/>
                    <a:pt x="2866" y="6156"/>
                    <a:pt x="3010" y="6156"/>
                  </a:cubicBezTo>
                  <a:cubicBezTo>
                    <a:pt x="3576" y="6156"/>
                    <a:pt x="4144" y="5980"/>
                    <a:pt x="4627" y="5648"/>
                  </a:cubicBezTo>
                  <a:cubicBezTo>
                    <a:pt x="5272" y="5174"/>
                    <a:pt x="5708" y="4453"/>
                    <a:pt x="5841" y="3657"/>
                  </a:cubicBezTo>
                  <a:cubicBezTo>
                    <a:pt x="5974" y="2804"/>
                    <a:pt x="5746" y="1950"/>
                    <a:pt x="5234" y="1249"/>
                  </a:cubicBezTo>
                  <a:cubicBezTo>
                    <a:pt x="4798" y="661"/>
                    <a:pt x="4172" y="263"/>
                    <a:pt x="3471" y="92"/>
                  </a:cubicBezTo>
                  <a:cubicBezTo>
                    <a:pt x="3376" y="54"/>
                    <a:pt x="3281" y="54"/>
                    <a:pt x="3205" y="35"/>
                  </a:cubicBezTo>
                  <a:cubicBezTo>
                    <a:pt x="3054" y="12"/>
                    <a:pt x="2903" y="1"/>
                    <a:pt x="27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1"/>
            <p:cNvSpPr/>
            <p:nvPr/>
          </p:nvSpPr>
          <p:spPr>
            <a:xfrm>
              <a:off x="5480150" y="9185300"/>
              <a:ext cx="108100" cy="108925"/>
            </a:xfrm>
            <a:custGeom>
              <a:avLst/>
              <a:gdLst/>
              <a:ahLst/>
              <a:cxnLst/>
              <a:rect l="l" t="t" r="r" b="b"/>
              <a:pathLst>
                <a:path w="4324" h="4357" extrusionOk="0">
                  <a:moveTo>
                    <a:pt x="1932" y="1"/>
                  </a:moveTo>
                  <a:cubicBezTo>
                    <a:pt x="1503" y="1"/>
                    <a:pt x="1086" y="132"/>
                    <a:pt x="740" y="396"/>
                  </a:cubicBezTo>
                  <a:cubicBezTo>
                    <a:pt x="247" y="756"/>
                    <a:pt x="0" y="1344"/>
                    <a:pt x="57" y="1950"/>
                  </a:cubicBezTo>
                  <a:cubicBezTo>
                    <a:pt x="76" y="2462"/>
                    <a:pt x="228" y="2974"/>
                    <a:pt x="493" y="3429"/>
                  </a:cubicBezTo>
                  <a:cubicBezTo>
                    <a:pt x="851" y="4030"/>
                    <a:pt x="1484" y="4357"/>
                    <a:pt x="2130" y="4357"/>
                  </a:cubicBezTo>
                  <a:cubicBezTo>
                    <a:pt x="2544" y="4357"/>
                    <a:pt x="2963" y="4223"/>
                    <a:pt x="3318" y="3941"/>
                  </a:cubicBezTo>
                  <a:cubicBezTo>
                    <a:pt x="4210" y="3221"/>
                    <a:pt x="4323" y="2045"/>
                    <a:pt x="3735" y="1116"/>
                  </a:cubicBezTo>
                  <a:cubicBezTo>
                    <a:pt x="3451" y="604"/>
                    <a:pt x="2958" y="225"/>
                    <a:pt x="2408" y="54"/>
                  </a:cubicBezTo>
                  <a:cubicBezTo>
                    <a:pt x="2250" y="19"/>
                    <a:pt x="2090" y="1"/>
                    <a:pt x="1932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1"/>
            <p:cNvSpPr/>
            <p:nvPr/>
          </p:nvSpPr>
          <p:spPr>
            <a:xfrm>
              <a:off x="5046400" y="8705125"/>
              <a:ext cx="524775" cy="1048525"/>
            </a:xfrm>
            <a:custGeom>
              <a:avLst/>
              <a:gdLst/>
              <a:ahLst/>
              <a:cxnLst/>
              <a:rect l="l" t="t" r="r" b="b"/>
              <a:pathLst>
                <a:path w="20991" h="41941" extrusionOk="0">
                  <a:moveTo>
                    <a:pt x="10445" y="1"/>
                  </a:moveTo>
                  <a:cubicBezTo>
                    <a:pt x="9325" y="1"/>
                    <a:pt x="8213" y="183"/>
                    <a:pt x="7149" y="546"/>
                  </a:cubicBezTo>
                  <a:cubicBezTo>
                    <a:pt x="4684" y="1381"/>
                    <a:pt x="2655" y="3296"/>
                    <a:pt x="1479" y="5931"/>
                  </a:cubicBezTo>
                  <a:cubicBezTo>
                    <a:pt x="550" y="7979"/>
                    <a:pt x="57" y="10444"/>
                    <a:pt x="19" y="13232"/>
                  </a:cubicBezTo>
                  <a:cubicBezTo>
                    <a:pt x="0" y="16796"/>
                    <a:pt x="550" y="19773"/>
                    <a:pt x="1688" y="22087"/>
                  </a:cubicBezTo>
                  <a:cubicBezTo>
                    <a:pt x="2219" y="23167"/>
                    <a:pt x="2958" y="24134"/>
                    <a:pt x="3887" y="24912"/>
                  </a:cubicBezTo>
                  <a:cubicBezTo>
                    <a:pt x="4191" y="25177"/>
                    <a:pt x="4532" y="25424"/>
                    <a:pt x="4873" y="25651"/>
                  </a:cubicBezTo>
                  <a:cubicBezTo>
                    <a:pt x="5063" y="25784"/>
                    <a:pt x="5082" y="25860"/>
                    <a:pt x="5101" y="26163"/>
                  </a:cubicBezTo>
                  <a:lnTo>
                    <a:pt x="5120" y="26315"/>
                  </a:lnTo>
                  <a:cubicBezTo>
                    <a:pt x="5139" y="26580"/>
                    <a:pt x="5158" y="26846"/>
                    <a:pt x="5196" y="27111"/>
                  </a:cubicBezTo>
                  <a:cubicBezTo>
                    <a:pt x="5234" y="27661"/>
                    <a:pt x="5253" y="28192"/>
                    <a:pt x="5272" y="28723"/>
                  </a:cubicBezTo>
                  <a:cubicBezTo>
                    <a:pt x="5309" y="29785"/>
                    <a:pt x="5272" y="30866"/>
                    <a:pt x="5177" y="31928"/>
                  </a:cubicBezTo>
                  <a:cubicBezTo>
                    <a:pt x="5177" y="31964"/>
                    <a:pt x="8554" y="41941"/>
                    <a:pt x="11422" y="41941"/>
                  </a:cubicBezTo>
                  <a:cubicBezTo>
                    <a:pt x="11547" y="41941"/>
                    <a:pt x="11671" y="41922"/>
                    <a:pt x="11794" y="41882"/>
                  </a:cubicBezTo>
                  <a:cubicBezTo>
                    <a:pt x="13216" y="41427"/>
                    <a:pt x="14392" y="39550"/>
                    <a:pt x="14714" y="38109"/>
                  </a:cubicBezTo>
                  <a:cubicBezTo>
                    <a:pt x="15113" y="36459"/>
                    <a:pt x="15169" y="34696"/>
                    <a:pt x="15226" y="33008"/>
                  </a:cubicBezTo>
                  <a:cubicBezTo>
                    <a:pt x="15226" y="32629"/>
                    <a:pt x="15264" y="32250"/>
                    <a:pt x="15283" y="31890"/>
                  </a:cubicBezTo>
                  <a:cubicBezTo>
                    <a:pt x="15321" y="31586"/>
                    <a:pt x="15321" y="31283"/>
                    <a:pt x="15340" y="30980"/>
                  </a:cubicBezTo>
                  <a:cubicBezTo>
                    <a:pt x="15340" y="30316"/>
                    <a:pt x="15321" y="29652"/>
                    <a:pt x="15264" y="28989"/>
                  </a:cubicBezTo>
                  <a:cubicBezTo>
                    <a:pt x="15207" y="28325"/>
                    <a:pt x="15264" y="27718"/>
                    <a:pt x="15264" y="27092"/>
                  </a:cubicBezTo>
                  <a:cubicBezTo>
                    <a:pt x="15264" y="26808"/>
                    <a:pt x="15207" y="26448"/>
                    <a:pt x="15359" y="26201"/>
                  </a:cubicBezTo>
                  <a:cubicBezTo>
                    <a:pt x="15530" y="25955"/>
                    <a:pt x="15909" y="25860"/>
                    <a:pt x="16155" y="25708"/>
                  </a:cubicBezTo>
                  <a:cubicBezTo>
                    <a:pt x="16497" y="25481"/>
                    <a:pt x="16819" y="25234"/>
                    <a:pt x="17123" y="24969"/>
                  </a:cubicBezTo>
                  <a:cubicBezTo>
                    <a:pt x="17786" y="24381"/>
                    <a:pt x="18355" y="23698"/>
                    <a:pt x="18829" y="22940"/>
                  </a:cubicBezTo>
                  <a:cubicBezTo>
                    <a:pt x="20327" y="20513"/>
                    <a:pt x="20991" y="17384"/>
                    <a:pt x="20839" y="13345"/>
                  </a:cubicBezTo>
                  <a:cubicBezTo>
                    <a:pt x="20725" y="9705"/>
                    <a:pt x="19739" y="3239"/>
                    <a:pt x="14639" y="1001"/>
                  </a:cubicBezTo>
                  <a:lnTo>
                    <a:pt x="14468" y="926"/>
                  </a:lnTo>
                  <a:cubicBezTo>
                    <a:pt x="14411" y="907"/>
                    <a:pt x="14354" y="888"/>
                    <a:pt x="14297" y="869"/>
                  </a:cubicBezTo>
                  <a:cubicBezTo>
                    <a:pt x="13501" y="470"/>
                    <a:pt x="12667" y="224"/>
                    <a:pt x="11813" y="91"/>
                  </a:cubicBezTo>
                  <a:cubicBezTo>
                    <a:pt x="11358" y="31"/>
                    <a:pt x="10901" y="1"/>
                    <a:pt x="104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1"/>
            <p:cNvSpPr/>
            <p:nvPr/>
          </p:nvSpPr>
          <p:spPr>
            <a:xfrm>
              <a:off x="5064875" y="8727625"/>
              <a:ext cx="483550" cy="993650"/>
            </a:xfrm>
            <a:custGeom>
              <a:avLst/>
              <a:gdLst/>
              <a:ahLst/>
              <a:cxnLst/>
              <a:rect l="l" t="t" r="r" b="b"/>
              <a:pathLst>
                <a:path w="19342" h="39746" extrusionOk="0">
                  <a:moveTo>
                    <a:pt x="9907" y="0"/>
                  </a:moveTo>
                  <a:cubicBezTo>
                    <a:pt x="9057" y="0"/>
                    <a:pt x="8198" y="119"/>
                    <a:pt x="7358" y="329"/>
                  </a:cubicBezTo>
                  <a:cubicBezTo>
                    <a:pt x="5158" y="879"/>
                    <a:pt x="3300" y="2301"/>
                    <a:pt x="2162" y="4235"/>
                  </a:cubicBezTo>
                  <a:cubicBezTo>
                    <a:pt x="1006" y="6131"/>
                    <a:pt x="456" y="8350"/>
                    <a:pt x="266" y="10549"/>
                  </a:cubicBezTo>
                  <a:cubicBezTo>
                    <a:pt x="1" y="13318"/>
                    <a:pt x="266" y="16105"/>
                    <a:pt x="1006" y="18778"/>
                  </a:cubicBezTo>
                  <a:cubicBezTo>
                    <a:pt x="1612" y="20978"/>
                    <a:pt x="2769" y="22817"/>
                    <a:pt x="4646" y="24012"/>
                  </a:cubicBezTo>
                  <a:cubicBezTo>
                    <a:pt x="4741" y="24107"/>
                    <a:pt x="4836" y="24201"/>
                    <a:pt x="4912" y="24315"/>
                  </a:cubicBezTo>
                  <a:cubicBezTo>
                    <a:pt x="4988" y="24410"/>
                    <a:pt x="5045" y="24505"/>
                    <a:pt x="5101" y="24619"/>
                  </a:cubicBezTo>
                  <a:cubicBezTo>
                    <a:pt x="5177" y="24922"/>
                    <a:pt x="5253" y="25244"/>
                    <a:pt x="5291" y="25567"/>
                  </a:cubicBezTo>
                  <a:cubicBezTo>
                    <a:pt x="5291" y="25567"/>
                    <a:pt x="5310" y="25586"/>
                    <a:pt x="5310" y="25605"/>
                  </a:cubicBezTo>
                  <a:cubicBezTo>
                    <a:pt x="5481" y="27349"/>
                    <a:pt x="5500" y="29112"/>
                    <a:pt x="5348" y="30876"/>
                  </a:cubicBezTo>
                  <a:cubicBezTo>
                    <a:pt x="5606" y="32981"/>
                    <a:pt x="9319" y="39746"/>
                    <a:pt x="10913" y="39746"/>
                  </a:cubicBezTo>
                  <a:cubicBezTo>
                    <a:pt x="10956" y="39746"/>
                    <a:pt x="10997" y="39741"/>
                    <a:pt x="11036" y="39731"/>
                  </a:cubicBezTo>
                  <a:cubicBezTo>
                    <a:pt x="12079" y="39465"/>
                    <a:pt x="12572" y="38176"/>
                    <a:pt x="12857" y="37247"/>
                  </a:cubicBezTo>
                  <a:cubicBezTo>
                    <a:pt x="13236" y="35920"/>
                    <a:pt x="13482" y="34554"/>
                    <a:pt x="13596" y="33170"/>
                  </a:cubicBezTo>
                  <a:cubicBezTo>
                    <a:pt x="13672" y="32222"/>
                    <a:pt x="13767" y="31293"/>
                    <a:pt x="13767" y="30345"/>
                  </a:cubicBezTo>
                  <a:cubicBezTo>
                    <a:pt x="13767" y="29397"/>
                    <a:pt x="13634" y="28544"/>
                    <a:pt x="13615" y="27633"/>
                  </a:cubicBezTo>
                  <a:cubicBezTo>
                    <a:pt x="13596" y="26818"/>
                    <a:pt x="13501" y="25927"/>
                    <a:pt x="13843" y="25131"/>
                  </a:cubicBezTo>
                  <a:cubicBezTo>
                    <a:pt x="14222" y="24258"/>
                    <a:pt x="15113" y="23993"/>
                    <a:pt x="15796" y="23405"/>
                  </a:cubicBezTo>
                  <a:cubicBezTo>
                    <a:pt x="16478" y="22817"/>
                    <a:pt x="17066" y="22097"/>
                    <a:pt x="17540" y="21300"/>
                  </a:cubicBezTo>
                  <a:cubicBezTo>
                    <a:pt x="18735" y="19177"/>
                    <a:pt x="19133" y="16655"/>
                    <a:pt x="19209" y="14247"/>
                  </a:cubicBezTo>
                  <a:cubicBezTo>
                    <a:pt x="19342" y="9791"/>
                    <a:pt x="18469" y="3742"/>
                    <a:pt x="14222" y="1296"/>
                  </a:cubicBezTo>
                  <a:cubicBezTo>
                    <a:pt x="14032" y="1163"/>
                    <a:pt x="13956" y="1125"/>
                    <a:pt x="13824" y="1049"/>
                  </a:cubicBezTo>
                  <a:cubicBezTo>
                    <a:pt x="12628" y="311"/>
                    <a:pt x="11281" y="0"/>
                    <a:pt x="9907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1"/>
            <p:cNvSpPr/>
            <p:nvPr/>
          </p:nvSpPr>
          <p:spPr>
            <a:xfrm>
              <a:off x="5065825" y="8727600"/>
              <a:ext cx="482600" cy="443425"/>
            </a:xfrm>
            <a:custGeom>
              <a:avLst/>
              <a:gdLst/>
              <a:ahLst/>
              <a:cxnLst/>
              <a:rect l="l" t="t" r="r" b="b"/>
              <a:pathLst>
                <a:path w="19304" h="17737" extrusionOk="0">
                  <a:moveTo>
                    <a:pt x="9870" y="0"/>
                  </a:moveTo>
                  <a:cubicBezTo>
                    <a:pt x="9017" y="0"/>
                    <a:pt x="8152" y="119"/>
                    <a:pt x="7301" y="330"/>
                  </a:cubicBezTo>
                  <a:cubicBezTo>
                    <a:pt x="5120" y="880"/>
                    <a:pt x="3262" y="2302"/>
                    <a:pt x="2124" y="4236"/>
                  </a:cubicBezTo>
                  <a:cubicBezTo>
                    <a:pt x="968" y="6132"/>
                    <a:pt x="418" y="8351"/>
                    <a:pt x="228" y="10550"/>
                  </a:cubicBezTo>
                  <a:cubicBezTo>
                    <a:pt x="1" y="12958"/>
                    <a:pt x="171" y="15385"/>
                    <a:pt x="702" y="17737"/>
                  </a:cubicBezTo>
                  <a:cubicBezTo>
                    <a:pt x="2352" y="14210"/>
                    <a:pt x="3167" y="10342"/>
                    <a:pt x="3110" y="6436"/>
                  </a:cubicBezTo>
                  <a:lnTo>
                    <a:pt x="3110" y="6436"/>
                  </a:lnTo>
                  <a:cubicBezTo>
                    <a:pt x="4744" y="6742"/>
                    <a:pt x="6393" y="6894"/>
                    <a:pt x="8041" y="6894"/>
                  </a:cubicBezTo>
                  <a:cubicBezTo>
                    <a:pt x="10678" y="6894"/>
                    <a:pt x="13308" y="6504"/>
                    <a:pt x="15853" y="5734"/>
                  </a:cubicBezTo>
                  <a:cubicBezTo>
                    <a:pt x="16099" y="9583"/>
                    <a:pt x="17142" y="13319"/>
                    <a:pt x="18943" y="16732"/>
                  </a:cubicBezTo>
                  <a:cubicBezTo>
                    <a:pt x="19057" y="15916"/>
                    <a:pt x="19133" y="15082"/>
                    <a:pt x="19152" y="14248"/>
                  </a:cubicBezTo>
                  <a:cubicBezTo>
                    <a:pt x="19304" y="9792"/>
                    <a:pt x="18431" y="3743"/>
                    <a:pt x="14184" y="1297"/>
                  </a:cubicBezTo>
                  <a:cubicBezTo>
                    <a:pt x="13994" y="1164"/>
                    <a:pt x="13918" y="1126"/>
                    <a:pt x="13786" y="1031"/>
                  </a:cubicBezTo>
                  <a:cubicBezTo>
                    <a:pt x="12582" y="307"/>
                    <a:pt x="11241" y="0"/>
                    <a:pt x="98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1"/>
            <p:cNvSpPr/>
            <p:nvPr/>
          </p:nvSpPr>
          <p:spPr>
            <a:xfrm>
              <a:off x="5236950" y="9337875"/>
              <a:ext cx="187275" cy="264100"/>
            </a:xfrm>
            <a:custGeom>
              <a:avLst/>
              <a:gdLst/>
              <a:ahLst/>
              <a:cxnLst/>
              <a:rect l="l" t="t" r="r" b="b"/>
              <a:pathLst>
                <a:path w="7491" h="10564" extrusionOk="0">
                  <a:moveTo>
                    <a:pt x="7491" y="0"/>
                  </a:moveTo>
                  <a:lnTo>
                    <a:pt x="7491" y="0"/>
                  </a:lnTo>
                  <a:cubicBezTo>
                    <a:pt x="5936" y="379"/>
                    <a:pt x="4362" y="626"/>
                    <a:pt x="2769" y="721"/>
                  </a:cubicBezTo>
                  <a:cubicBezTo>
                    <a:pt x="2687" y="726"/>
                    <a:pt x="2600" y="728"/>
                    <a:pt x="2510" y="728"/>
                  </a:cubicBezTo>
                  <a:cubicBezTo>
                    <a:pt x="2292" y="728"/>
                    <a:pt x="2056" y="716"/>
                    <a:pt x="1823" y="716"/>
                  </a:cubicBezTo>
                  <a:cubicBezTo>
                    <a:pt x="1166" y="716"/>
                    <a:pt x="525" y="809"/>
                    <a:pt x="323" y="1517"/>
                  </a:cubicBezTo>
                  <a:cubicBezTo>
                    <a:pt x="1" y="2579"/>
                    <a:pt x="911" y="4266"/>
                    <a:pt x="1290" y="5214"/>
                  </a:cubicBezTo>
                  <a:cubicBezTo>
                    <a:pt x="1916" y="6712"/>
                    <a:pt x="2674" y="8362"/>
                    <a:pt x="3755" y="9613"/>
                  </a:cubicBezTo>
                  <a:cubicBezTo>
                    <a:pt x="4315" y="10267"/>
                    <a:pt x="4988" y="10564"/>
                    <a:pt x="5661" y="10564"/>
                  </a:cubicBezTo>
                  <a:cubicBezTo>
                    <a:pt x="5945" y="10564"/>
                    <a:pt x="6229" y="10511"/>
                    <a:pt x="6505" y="10410"/>
                  </a:cubicBezTo>
                  <a:cubicBezTo>
                    <a:pt x="6580" y="9860"/>
                    <a:pt x="6637" y="9310"/>
                    <a:pt x="6694" y="8741"/>
                  </a:cubicBezTo>
                  <a:cubicBezTo>
                    <a:pt x="6789" y="7793"/>
                    <a:pt x="6865" y="6864"/>
                    <a:pt x="6865" y="5935"/>
                  </a:cubicBezTo>
                  <a:cubicBezTo>
                    <a:pt x="6865" y="4987"/>
                    <a:pt x="6732" y="4115"/>
                    <a:pt x="6713" y="3223"/>
                  </a:cubicBezTo>
                  <a:cubicBezTo>
                    <a:pt x="6713" y="2408"/>
                    <a:pt x="6618" y="1498"/>
                    <a:pt x="6960" y="721"/>
                  </a:cubicBezTo>
                  <a:cubicBezTo>
                    <a:pt x="7073" y="436"/>
                    <a:pt x="7263" y="190"/>
                    <a:pt x="7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1"/>
            <p:cNvSpPr/>
            <p:nvPr/>
          </p:nvSpPr>
          <p:spPr>
            <a:xfrm>
              <a:off x="5051600" y="8643625"/>
              <a:ext cx="519575" cy="231250"/>
            </a:xfrm>
            <a:custGeom>
              <a:avLst/>
              <a:gdLst/>
              <a:ahLst/>
              <a:cxnLst/>
              <a:rect l="l" t="t" r="r" b="b"/>
              <a:pathLst>
                <a:path w="20783" h="9250" extrusionOk="0">
                  <a:moveTo>
                    <a:pt x="11176" y="1"/>
                  </a:moveTo>
                  <a:cubicBezTo>
                    <a:pt x="8943" y="1"/>
                    <a:pt x="6687" y="447"/>
                    <a:pt x="4665" y="1224"/>
                  </a:cubicBezTo>
                  <a:cubicBezTo>
                    <a:pt x="3073" y="1831"/>
                    <a:pt x="1461" y="2684"/>
                    <a:pt x="664" y="4296"/>
                  </a:cubicBezTo>
                  <a:cubicBezTo>
                    <a:pt x="1" y="5566"/>
                    <a:pt x="209" y="7121"/>
                    <a:pt x="1176" y="8183"/>
                  </a:cubicBezTo>
                  <a:cubicBezTo>
                    <a:pt x="1252" y="8278"/>
                    <a:pt x="1347" y="8334"/>
                    <a:pt x="1461" y="8334"/>
                  </a:cubicBezTo>
                  <a:cubicBezTo>
                    <a:pt x="3481" y="9015"/>
                    <a:pt x="5587" y="9249"/>
                    <a:pt x="7705" y="9249"/>
                  </a:cubicBezTo>
                  <a:cubicBezTo>
                    <a:pt x="9184" y="9249"/>
                    <a:pt x="10670" y="9135"/>
                    <a:pt x="12136" y="8979"/>
                  </a:cubicBezTo>
                  <a:cubicBezTo>
                    <a:pt x="13767" y="8809"/>
                    <a:pt x="15417" y="8638"/>
                    <a:pt x="17028" y="8372"/>
                  </a:cubicBezTo>
                  <a:cubicBezTo>
                    <a:pt x="18204" y="8164"/>
                    <a:pt x="19474" y="7671"/>
                    <a:pt x="19873" y="6438"/>
                  </a:cubicBezTo>
                  <a:cubicBezTo>
                    <a:pt x="20783" y="3651"/>
                    <a:pt x="17730" y="1338"/>
                    <a:pt x="15492" y="617"/>
                  </a:cubicBezTo>
                  <a:cubicBezTo>
                    <a:pt x="14113" y="195"/>
                    <a:pt x="12650" y="1"/>
                    <a:pt x="111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1"/>
            <p:cNvSpPr/>
            <p:nvPr/>
          </p:nvSpPr>
          <p:spPr>
            <a:xfrm>
              <a:off x="5058250" y="8667550"/>
              <a:ext cx="479275" cy="183400"/>
            </a:xfrm>
            <a:custGeom>
              <a:avLst/>
              <a:gdLst/>
              <a:ahLst/>
              <a:cxnLst/>
              <a:rect l="l" t="t" r="r" b="b"/>
              <a:pathLst>
                <a:path w="19171" h="7336" extrusionOk="0">
                  <a:moveTo>
                    <a:pt x="11053" y="1"/>
                  </a:moveTo>
                  <a:cubicBezTo>
                    <a:pt x="10283" y="1"/>
                    <a:pt x="9542" y="48"/>
                    <a:pt x="8874" y="115"/>
                  </a:cubicBezTo>
                  <a:cubicBezTo>
                    <a:pt x="6959" y="305"/>
                    <a:pt x="5101" y="855"/>
                    <a:pt x="3375" y="1727"/>
                  </a:cubicBezTo>
                  <a:cubicBezTo>
                    <a:pt x="1745" y="2599"/>
                    <a:pt x="0" y="4704"/>
                    <a:pt x="1498" y="6467"/>
                  </a:cubicBezTo>
                  <a:cubicBezTo>
                    <a:pt x="3427" y="7118"/>
                    <a:pt x="5431" y="7336"/>
                    <a:pt x="7445" y="7336"/>
                  </a:cubicBezTo>
                  <a:cubicBezTo>
                    <a:pt x="8777" y="7336"/>
                    <a:pt x="10113" y="7240"/>
                    <a:pt x="11434" y="7112"/>
                  </a:cubicBezTo>
                  <a:cubicBezTo>
                    <a:pt x="12951" y="6960"/>
                    <a:pt x="14449" y="6771"/>
                    <a:pt x="15947" y="6562"/>
                  </a:cubicBezTo>
                  <a:cubicBezTo>
                    <a:pt x="16649" y="6467"/>
                    <a:pt x="17521" y="6391"/>
                    <a:pt x="18109" y="5955"/>
                  </a:cubicBezTo>
                  <a:cubicBezTo>
                    <a:pt x="19170" y="5159"/>
                    <a:pt x="18772" y="3756"/>
                    <a:pt x="18184" y="2827"/>
                  </a:cubicBezTo>
                  <a:cubicBezTo>
                    <a:pt x="16769" y="572"/>
                    <a:pt x="13739" y="1"/>
                    <a:pt x="11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1"/>
            <p:cNvSpPr/>
            <p:nvPr/>
          </p:nvSpPr>
          <p:spPr>
            <a:xfrm>
              <a:off x="4992350" y="8812625"/>
              <a:ext cx="139550" cy="384700"/>
            </a:xfrm>
            <a:custGeom>
              <a:avLst/>
              <a:gdLst/>
              <a:ahLst/>
              <a:cxnLst/>
              <a:rect l="l" t="t" r="r" b="b"/>
              <a:pathLst>
                <a:path w="5582" h="15388" extrusionOk="0">
                  <a:moveTo>
                    <a:pt x="3656" y="0"/>
                  </a:moveTo>
                  <a:cubicBezTo>
                    <a:pt x="3446" y="0"/>
                    <a:pt x="3208" y="48"/>
                    <a:pt x="2940" y="152"/>
                  </a:cubicBezTo>
                  <a:cubicBezTo>
                    <a:pt x="1878" y="570"/>
                    <a:pt x="1366" y="1878"/>
                    <a:pt x="987" y="2845"/>
                  </a:cubicBezTo>
                  <a:cubicBezTo>
                    <a:pt x="418" y="4248"/>
                    <a:pt x="114" y="5727"/>
                    <a:pt x="76" y="7225"/>
                  </a:cubicBezTo>
                  <a:cubicBezTo>
                    <a:pt x="1" y="10183"/>
                    <a:pt x="1176" y="12838"/>
                    <a:pt x="2940" y="15170"/>
                  </a:cubicBezTo>
                  <a:lnTo>
                    <a:pt x="2959" y="15189"/>
                  </a:lnTo>
                  <a:cubicBezTo>
                    <a:pt x="3053" y="15322"/>
                    <a:pt x="3200" y="15388"/>
                    <a:pt x="3347" y="15388"/>
                  </a:cubicBezTo>
                  <a:cubicBezTo>
                    <a:pt x="3494" y="15388"/>
                    <a:pt x="3641" y="15322"/>
                    <a:pt x="3736" y="15189"/>
                  </a:cubicBezTo>
                  <a:cubicBezTo>
                    <a:pt x="3812" y="15113"/>
                    <a:pt x="3850" y="14999"/>
                    <a:pt x="3850" y="14885"/>
                  </a:cubicBezTo>
                  <a:cubicBezTo>
                    <a:pt x="4665" y="11719"/>
                    <a:pt x="5120" y="8476"/>
                    <a:pt x="5177" y="5215"/>
                  </a:cubicBezTo>
                  <a:cubicBezTo>
                    <a:pt x="5194" y="4018"/>
                    <a:pt x="5581" y="0"/>
                    <a:pt x="36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1"/>
            <p:cNvSpPr/>
            <p:nvPr/>
          </p:nvSpPr>
          <p:spPr>
            <a:xfrm>
              <a:off x="4993775" y="8841050"/>
              <a:ext cx="104800" cy="316700"/>
            </a:xfrm>
            <a:custGeom>
              <a:avLst/>
              <a:gdLst/>
              <a:ahLst/>
              <a:cxnLst/>
              <a:rect l="l" t="t" r="r" b="b"/>
              <a:pathLst>
                <a:path w="4192" h="12668" extrusionOk="0">
                  <a:moveTo>
                    <a:pt x="3253" y="1"/>
                  </a:moveTo>
                  <a:cubicBezTo>
                    <a:pt x="2926" y="1"/>
                    <a:pt x="2683" y="192"/>
                    <a:pt x="2522" y="570"/>
                  </a:cubicBezTo>
                  <a:cubicBezTo>
                    <a:pt x="1" y="4363"/>
                    <a:pt x="759" y="9084"/>
                    <a:pt x="3091" y="12668"/>
                  </a:cubicBezTo>
                  <a:cubicBezTo>
                    <a:pt x="3584" y="10620"/>
                    <a:pt x="3907" y="8515"/>
                    <a:pt x="4077" y="6410"/>
                  </a:cubicBezTo>
                  <a:cubicBezTo>
                    <a:pt x="4153" y="5178"/>
                    <a:pt x="4191" y="3926"/>
                    <a:pt x="4172" y="2675"/>
                  </a:cubicBezTo>
                  <a:cubicBezTo>
                    <a:pt x="4153" y="2220"/>
                    <a:pt x="4153" y="1746"/>
                    <a:pt x="4115" y="1272"/>
                  </a:cubicBezTo>
                  <a:cubicBezTo>
                    <a:pt x="4115" y="912"/>
                    <a:pt x="4077" y="570"/>
                    <a:pt x="4001" y="248"/>
                  </a:cubicBezTo>
                  <a:cubicBezTo>
                    <a:pt x="3716" y="83"/>
                    <a:pt x="3467" y="1"/>
                    <a:pt x="32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61"/>
            <p:cNvSpPr/>
            <p:nvPr/>
          </p:nvSpPr>
          <p:spPr>
            <a:xfrm>
              <a:off x="5468750" y="8787775"/>
              <a:ext cx="144625" cy="386375"/>
            </a:xfrm>
            <a:custGeom>
              <a:avLst/>
              <a:gdLst/>
              <a:ahLst/>
              <a:cxnLst/>
              <a:rect l="l" t="t" r="r" b="b"/>
              <a:pathLst>
                <a:path w="5785" h="15455" extrusionOk="0">
                  <a:moveTo>
                    <a:pt x="1873" y="1"/>
                  </a:moveTo>
                  <a:cubicBezTo>
                    <a:pt x="1519" y="1"/>
                    <a:pt x="1172" y="107"/>
                    <a:pt x="911" y="350"/>
                  </a:cubicBezTo>
                  <a:cubicBezTo>
                    <a:pt x="1" y="1203"/>
                    <a:pt x="513" y="2986"/>
                    <a:pt x="646" y="4029"/>
                  </a:cubicBezTo>
                  <a:cubicBezTo>
                    <a:pt x="1101" y="7745"/>
                    <a:pt x="1916" y="11405"/>
                    <a:pt x="2864" y="15007"/>
                  </a:cubicBezTo>
                  <a:cubicBezTo>
                    <a:pt x="2845" y="15140"/>
                    <a:pt x="2921" y="15254"/>
                    <a:pt x="3016" y="15330"/>
                  </a:cubicBezTo>
                  <a:cubicBezTo>
                    <a:pt x="3115" y="15415"/>
                    <a:pt x="3233" y="15455"/>
                    <a:pt x="3347" y="15455"/>
                  </a:cubicBezTo>
                  <a:cubicBezTo>
                    <a:pt x="3539" y="15455"/>
                    <a:pt x="3722" y="15342"/>
                    <a:pt x="3793" y="15140"/>
                  </a:cubicBezTo>
                  <a:cubicBezTo>
                    <a:pt x="4817" y="12447"/>
                    <a:pt x="5784" y="9584"/>
                    <a:pt x="5689" y="6664"/>
                  </a:cubicBezTo>
                  <a:cubicBezTo>
                    <a:pt x="5670" y="5375"/>
                    <a:pt x="5367" y="4104"/>
                    <a:pt x="4798" y="2948"/>
                  </a:cubicBezTo>
                  <a:cubicBezTo>
                    <a:pt x="4400" y="2151"/>
                    <a:pt x="3717" y="900"/>
                    <a:pt x="2978" y="350"/>
                  </a:cubicBezTo>
                  <a:cubicBezTo>
                    <a:pt x="2669" y="131"/>
                    <a:pt x="2266" y="1"/>
                    <a:pt x="18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1"/>
            <p:cNvSpPr/>
            <p:nvPr/>
          </p:nvSpPr>
          <p:spPr>
            <a:xfrm>
              <a:off x="5502725" y="8811325"/>
              <a:ext cx="90250" cy="311825"/>
            </a:xfrm>
            <a:custGeom>
              <a:avLst/>
              <a:gdLst/>
              <a:ahLst/>
              <a:cxnLst/>
              <a:rect l="l" t="t" r="r" b="b"/>
              <a:pathLst>
                <a:path w="3610" h="12473" extrusionOk="0">
                  <a:moveTo>
                    <a:pt x="613" y="1"/>
                  </a:moveTo>
                  <a:cubicBezTo>
                    <a:pt x="97" y="1"/>
                    <a:pt x="0" y="906"/>
                    <a:pt x="45" y="1399"/>
                  </a:cubicBezTo>
                  <a:cubicBezTo>
                    <a:pt x="178" y="2897"/>
                    <a:pt x="386" y="4376"/>
                    <a:pt x="652" y="5855"/>
                  </a:cubicBezTo>
                  <a:cubicBezTo>
                    <a:pt x="1031" y="8073"/>
                    <a:pt x="1524" y="10273"/>
                    <a:pt x="2074" y="12472"/>
                  </a:cubicBezTo>
                  <a:cubicBezTo>
                    <a:pt x="2681" y="10823"/>
                    <a:pt x="3098" y="9116"/>
                    <a:pt x="3325" y="7391"/>
                  </a:cubicBezTo>
                  <a:cubicBezTo>
                    <a:pt x="3610" y="5191"/>
                    <a:pt x="3041" y="2954"/>
                    <a:pt x="1752" y="1152"/>
                  </a:cubicBezTo>
                  <a:cubicBezTo>
                    <a:pt x="1562" y="868"/>
                    <a:pt x="1391" y="432"/>
                    <a:pt x="1126" y="223"/>
                  </a:cubicBezTo>
                  <a:cubicBezTo>
                    <a:pt x="921" y="66"/>
                    <a:pt x="752" y="1"/>
                    <a:pt x="61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1"/>
            <p:cNvSpPr/>
            <p:nvPr/>
          </p:nvSpPr>
          <p:spPr>
            <a:xfrm>
              <a:off x="5200450" y="9053250"/>
              <a:ext cx="39375" cy="55000"/>
            </a:xfrm>
            <a:custGeom>
              <a:avLst/>
              <a:gdLst/>
              <a:ahLst/>
              <a:cxnLst/>
              <a:rect l="l" t="t" r="r" b="b"/>
              <a:pathLst>
                <a:path w="1575" h="2200" extrusionOk="0">
                  <a:moveTo>
                    <a:pt x="832" y="1"/>
                  </a:moveTo>
                  <a:cubicBezTo>
                    <a:pt x="640" y="1"/>
                    <a:pt x="447" y="125"/>
                    <a:pt x="323" y="312"/>
                  </a:cubicBezTo>
                  <a:cubicBezTo>
                    <a:pt x="1" y="861"/>
                    <a:pt x="77" y="1544"/>
                    <a:pt x="513" y="2018"/>
                  </a:cubicBezTo>
                  <a:cubicBezTo>
                    <a:pt x="621" y="2142"/>
                    <a:pt x="765" y="2200"/>
                    <a:pt x="907" y="2200"/>
                  </a:cubicBezTo>
                  <a:cubicBezTo>
                    <a:pt x="1112" y="2200"/>
                    <a:pt x="1314" y="2079"/>
                    <a:pt x="1404" y="1866"/>
                  </a:cubicBezTo>
                  <a:cubicBezTo>
                    <a:pt x="1575" y="1335"/>
                    <a:pt x="1537" y="767"/>
                    <a:pt x="1271" y="293"/>
                  </a:cubicBezTo>
                  <a:cubicBezTo>
                    <a:pt x="1151" y="86"/>
                    <a:pt x="991" y="1"/>
                    <a:pt x="8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1"/>
            <p:cNvSpPr/>
            <p:nvPr/>
          </p:nvSpPr>
          <p:spPr>
            <a:xfrm>
              <a:off x="5374425" y="9040275"/>
              <a:ext cx="37950" cy="55175"/>
            </a:xfrm>
            <a:custGeom>
              <a:avLst/>
              <a:gdLst/>
              <a:ahLst/>
              <a:cxnLst/>
              <a:rect l="l" t="t" r="r" b="b"/>
              <a:pathLst>
                <a:path w="1518" h="2207" extrusionOk="0">
                  <a:moveTo>
                    <a:pt x="866" y="1"/>
                  </a:moveTo>
                  <a:cubicBezTo>
                    <a:pt x="693" y="1"/>
                    <a:pt x="513" y="100"/>
                    <a:pt x="380" y="262"/>
                  </a:cubicBezTo>
                  <a:cubicBezTo>
                    <a:pt x="1" y="774"/>
                    <a:pt x="1" y="1475"/>
                    <a:pt x="380" y="1987"/>
                  </a:cubicBezTo>
                  <a:cubicBezTo>
                    <a:pt x="484" y="2135"/>
                    <a:pt x="644" y="2207"/>
                    <a:pt x="804" y="2207"/>
                  </a:cubicBezTo>
                  <a:cubicBezTo>
                    <a:pt x="992" y="2207"/>
                    <a:pt x="1179" y="2106"/>
                    <a:pt x="1271" y="1911"/>
                  </a:cubicBezTo>
                  <a:cubicBezTo>
                    <a:pt x="1518" y="1418"/>
                    <a:pt x="1518" y="849"/>
                    <a:pt x="1309" y="338"/>
                  </a:cubicBezTo>
                  <a:cubicBezTo>
                    <a:pt x="1205" y="100"/>
                    <a:pt x="1039" y="1"/>
                    <a:pt x="8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1"/>
            <p:cNvSpPr/>
            <p:nvPr/>
          </p:nvSpPr>
          <p:spPr>
            <a:xfrm>
              <a:off x="5282075" y="9037150"/>
              <a:ext cx="57300" cy="93975"/>
            </a:xfrm>
            <a:custGeom>
              <a:avLst/>
              <a:gdLst/>
              <a:ahLst/>
              <a:cxnLst/>
              <a:rect l="l" t="t" r="r" b="b"/>
              <a:pathLst>
                <a:path w="2292" h="3759" extrusionOk="0">
                  <a:moveTo>
                    <a:pt x="1159" y="1"/>
                  </a:moveTo>
                  <a:cubicBezTo>
                    <a:pt x="847" y="1"/>
                    <a:pt x="505" y="270"/>
                    <a:pt x="585" y="671"/>
                  </a:cubicBezTo>
                  <a:cubicBezTo>
                    <a:pt x="661" y="1145"/>
                    <a:pt x="1097" y="2529"/>
                    <a:pt x="528" y="2776"/>
                  </a:cubicBezTo>
                  <a:cubicBezTo>
                    <a:pt x="0" y="3023"/>
                    <a:pt x="333" y="3758"/>
                    <a:pt x="841" y="3758"/>
                  </a:cubicBezTo>
                  <a:cubicBezTo>
                    <a:pt x="917" y="3758"/>
                    <a:pt x="996" y="3742"/>
                    <a:pt x="1078" y="3705"/>
                  </a:cubicBezTo>
                  <a:cubicBezTo>
                    <a:pt x="2291" y="3136"/>
                    <a:pt x="1798" y="1392"/>
                    <a:pt x="1609" y="387"/>
                  </a:cubicBezTo>
                  <a:cubicBezTo>
                    <a:pt x="1556" y="116"/>
                    <a:pt x="1364" y="1"/>
                    <a:pt x="1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1"/>
            <p:cNvSpPr/>
            <p:nvPr/>
          </p:nvSpPr>
          <p:spPr>
            <a:xfrm>
              <a:off x="5210525" y="9132550"/>
              <a:ext cx="86650" cy="60850"/>
            </a:xfrm>
            <a:custGeom>
              <a:avLst/>
              <a:gdLst/>
              <a:ahLst/>
              <a:cxnLst/>
              <a:rect l="l" t="t" r="r" b="b"/>
              <a:pathLst>
                <a:path w="3466" h="2434" extrusionOk="0">
                  <a:moveTo>
                    <a:pt x="2624" y="0"/>
                  </a:moveTo>
                  <a:cubicBezTo>
                    <a:pt x="2213" y="0"/>
                    <a:pt x="1740" y="236"/>
                    <a:pt x="1437" y="401"/>
                  </a:cubicBezTo>
                  <a:cubicBezTo>
                    <a:pt x="887" y="704"/>
                    <a:pt x="451" y="1178"/>
                    <a:pt x="186" y="1728"/>
                  </a:cubicBezTo>
                  <a:cubicBezTo>
                    <a:pt x="0" y="2068"/>
                    <a:pt x="268" y="2434"/>
                    <a:pt x="600" y="2434"/>
                  </a:cubicBezTo>
                  <a:cubicBezTo>
                    <a:pt x="675" y="2434"/>
                    <a:pt x="753" y="2415"/>
                    <a:pt x="830" y="2373"/>
                  </a:cubicBezTo>
                  <a:lnTo>
                    <a:pt x="2158" y="1766"/>
                  </a:lnTo>
                  <a:cubicBezTo>
                    <a:pt x="2499" y="1614"/>
                    <a:pt x="2935" y="1482"/>
                    <a:pt x="3200" y="1197"/>
                  </a:cubicBezTo>
                  <a:cubicBezTo>
                    <a:pt x="3466" y="875"/>
                    <a:pt x="3409" y="401"/>
                    <a:pt x="3087" y="135"/>
                  </a:cubicBezTo>
                  <a:lnTo>
                    <a:pt x="3049" y="116"/>
                  </a:lnTo>
                  <a:cubicBezTo>
                    <a:pt x="2924" y="34"/>
                    <a:pt x="2779" y="0"/>
                    <a:pt x="26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1"/>
            <p:cNvSpPr/>
            <p:nvPr/>
          </p:nvSpPr>
          <p:spPr>
            <a:xfrm>
              <a:off x="5316600" y="9128475"/>
              <a:ext cx="88525" cy="58475"/>
            </a:xfrm>
            <a:custGeom>
              <a:avLst/>
              <a:gdLst/>
              <a:ahLst/>
              <a:cxnLst/>
              <a:rect l="l" t="t" r="r" b="b"/>
              <a:pathLst>
                <a:path w="3541" h="2339" extrusionOk="0">
                  <a:moveTo>
                    <a:pt x="847" y="0"/>
                  </a:moveTo>
                  <a:cubicBezTo>
                    <a:pt x="673" y="0"/>
                    <a:pt x="511" y="36"/>
                    <a:pt x="380" y="128"/>
                  </a:cubicBezTo>
                  <a:lnTo>
                    <a:pt x="342" y="166"/>
                  </a:lnTo>
                  <a:cubicBezTo>
                    <a:pt x="38" y="431"/>
                    <a:pt x="0" y="905"/>
                    <a:pt x="285" y="1228"/>
                  </a:cubicBezTo>
                  <a:cubicBezTo>
                    <a:pt x="550" y="1512"/>
                    <a:pt x="1005" y="1607"/>
                    <a:pt x="1347" y="1739"/>
                  </a:cubicBezTo>
                  <a:lnTo>
                    <a:pt x="2712" y="2289"/>
                  </a:lnTo>
                  <a:cubicBezTo>
                    <a:pt x="2780" y="2324"/>
                    <a:pt x="2850" y="2339"/>
                    <a:pt x="2917" y="2339"/>
                  </a:cubicBezTo>
                  <a:cubicBezTo>
                    <a:pt x="3259" y="2339"/>
                    <a:pt x="3541" y="1940"/>
                    <a:pt x="3319" y="1607"/>
                  </a:cubicBezTo>
                  <a:cubicBezTo>
                    <a:pt x="3015" y="1057"/>
                    <a:pt x="2560" y="621"/>
                    <a:pt x="2010" y="355"/>
                  </a:cubicBezTo>
                  <a:cubicBezTo>
                    <a:pt x="1719" y="196"/>
                    <a:pt x="1251" y="0"/>
                    <a:pt x="8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1"/>
            <p:cNvSpPr/>
            <p:nvPr/>
          </p:nvSpPr>
          <p:spPr>
            <a:xfrm>
              <a:off x="5255500" y="9192825"/>
              <a:ext cx="98050" cy="43525"/>
            </a:xfrm>
            <a:custGeom>
              <a:avLst/>
              <a:gdLst/>
              <a:ahLst/>
              <a:cxnLst/>
              <a:rect l="l" t="t" r="r" b="b"/>
              <a:pathLst>
                <a:path w="3922" h="1741" extrusionOk="0">
                  <a:moveTo>
                    <a:pt x="692" y="0"/>
                  </a:moveTo>
                  <a:cubicBezTo>
                    <a:pt x="326" y="0"/>
                    <a:pt x="1" y="476"/>
                    <a:pt x="340" y="815"/>
                  </a:cubicBezTo>
                  <a:cubicBezTo>
                    <a:pt x="951" y="1412"/>
                    <a:pt x="1776" y="1741"/>
                    <a:pt x="2615" y="1741"/>
                  </a:cubicBezTo>
                  <a:cubicBezTo>
                    <a:pt x="2868" y="1741"/>
                    <a:pt x="3123" y="1711"/>
                    <a:pt x="3373" y="1649"/>
                  </a:cubicBezTo>
                  <a:cubicBezTo>
                    <a:pt x="3922" y="1508"/>
                    <a:pt x="3744" y="707"/>
                    <a:pt x="3241" y="707"/>
                  </a:cubicBezTo>
                  <a:cubicBezTo>
                    <a:pt x="3205" y="707"/>
                    <a:pt x="3167" y="711"/>
                    <a:pt x="3127" y="720"/>
                  </a:cubicBezTo>
                  <a:cubicBezTo>
                    <a:pt x="2950" y="765"/>
                    <a:pt x="2771" y="786"/>
                    <a:pt x="2593" y="786"/>
                  </a:cubicBezTo>
                  <a:cubicBezTo>
                    <a:pt x="2009" y="786"/>
                    <a:pt x="1439" y="554"/>
                    <a:pt x="1003" y="133"/>
                  </a:cubicBezTo>
                  <a:cubicBezTo>
                    <a:pt x="906" y="39"/>
                    <a:pt x="797" y="0"/>
                    <a:pt x="6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1"/>
            <p:cNvSpPr/>
            <p:nvPr/>
          </p:nvSpPr>
          <p:spPr>
            <a:xfrm>
              <a:off x="4836400" y="9435600"/>
              <a:ext cx="1036750" cy="962250"/>
            </a:xfrm>
            <a:custGeom>
              <a:avLst/>
              <a:gdLst/>
              <a:ahLst/>
              <a:cxnLst/>
              <a:rect l="l" t="t" r="r" b="b"/>
              <a:pathLst>
                <a:path w="41470" h="38490" extrusionOk="0">
                  <a:moveTo>
                    <a:pt x="28137" y="1"/>
                  </a:moveTo>
                  <a:cubicBezTo>
                    <a:pt x="28013" y="1"/>
                    <a:pt x="27888" y="67"/>
                    <a:pt x="27817" y="187"/>
                  </a:cubicBezTo>
                  <a:cubicBezTo>
                    <a:pt x="27646" y="300"/>
                    <a:pt x="27589" y="509"/>
                    <a:pt x="27665" y="699"/>
                  </a:cubicBezTo>
                  <a:cubicBezTo>
                    <a:pt x="27684" y="737"/>
                    <a:pt x="27703" y="793"/>
                    <a:pt x="27722" y="831"/>
                  </a:cubicBezTo>
                  <a:cubicBezTo>
                    <a:pt x="27760" y="850"/>
                    <a:pt x="27779" y="869"/>
                    <a:pt x="27817" y="888"/>
                  </a:cubicBezTo>
                  <a:cubicBezTo>
                    <a:pt x="27969" y="1002"/>
                    <a:pt x="28101" y="1154"/>
                    <a:pt x="28215" y="1324"/>
                  </a:cubicBezTo>
                  <a:cubicBezTo>
                    <a:pt x="28481" y="1723"/>
                    <a:pt x="28784" y="2083"/>
                    <a:pt x="29068" y="2481"/>
                  </a:cubicBezTo>
                  <a:cubicBezTo>
                    <a:pt x="29220" y="2747"/>
                    <a:pt x="29125" y="3069"/>
                    <a:pt x="28879" y="3240"/>
                  </a:cubicBezTo>
                  <a:cubicBezTo>
                    <a:pt x="29922" y="5174"/>
                    <a:pt x="31040" y="7108"/>
                    <a:pt x="31135" y="9288"/>
                  </a:cubicBezTo>
                  <a:cubicBezTo>
                    <a:pt x="31116" y="9345"/>
                    <a:pt x="31097" y="9402"/>
                    <a:pt x="31097" y="9440"/>
                  </a:cubicBezTo>
                  <a:lnTo>
                    <a:pt x="30035" y="21139"/>
                  </a:lnTo>
                  <a:cubicBezTo>
                    <a:pt x="28740" y="20762"/>
                    <a:pt x="27410" y="20576"/>
                    <a:pt x="26085" y="20576"/>
                  </a:cubicBezTo>
                  <a:cubicBezTo>
                    <a:pt x="23744" y="20576"/>
                    <a:pt x="21417" y="21158"/>
                    <a:pt x="19322" y="22296"/>
                  </a:cubicBezTo>
                  <a:cubicBezTo>
                    <a:pt x="19284" y="22296"/>
                    <a:pt x="19246" y="22315"/>
                    <a:pt x="19208" y="22334"/>
                  </a:cubicBezTo>
                  <a:lnTo>
                    <a:pt x="16914" y="23339"/>
                  </a:lnTo>
                  <a:cubicBezTo>
                    <a:pt x="15132" y="20817"/>
                    <a:pt x="12686" y="18352"/>
                    <a:pt x="9765" y="17252"/>
                  </a:cubicBezTo>
                  <a:lnTo>
                    <a:pt x="9709" y="17233"/>
                  </a:lnTo>
                  <a:lnTo>
                    <a:pt x="9178" y="12455"/>
                  </a:lnTo>
                  <a:cubicBezTo>
                    <a:pt x="9159" y="12246"/>
                    <a:pt x="9026" y="12076"/>
                    <a:pt x="8836" y="12000"/>
                  </a:cubicBezTo>
                  <a:cubicBezTo>
                    <a:pt x="8400" y="9952"/>
                    <a:pt x="8495" y="7809"/>
                    <a:pt x="9083" y="5799"/>
                  </a:cubicBezTo>
                  <a:cubicBezTo>
                    <a:pt x="8931" y="5629"/>
                    <a:pt x="8912" y="5401"/>
                    <a:pt x="8988" y="5211"/>
                  </a:cubicBezTo>
                  <a:cubicBezTo>
                    <a:pt x="9367" y="4339"/>
                    <a:pt x="9728" y="3240"/>
                    <a:pt x="10486" y="2595"/>
                  </a:cubicBezTo>
                  <a:cubicBezTo>
                    <a:pt x="10584" y="2273"/>
                    <a:pt x="10300" y="1941"/>
                    <a:pt x="9985" y="1941"/>
                  </a:cubicBezTo>
                  <a:cubicBezTo>
                    <a:pt x="9873" y="1941"/>
                    <a:pt x="9756" y="1983"/>
                    <a:pt x="9652" y="2083"/>
                  </a:cubicBezTo>
                  <a:cubicBezTo>
                    <a:pt x="3546" y="8056"/>
                    <a:pt x="0" y="16513"/>
                    <a:pt x="152" y="25083"/>
                  </a:cubicBezTo>
                  <a:cubicBezTo>
                    <a:pt x="228" y="29065"/>
                    <a:pt x="1024" y="33616"/>
                    <a:pt x="4267" y="36308"/>
                  </a:cubicBezTo>
                  <a:cubicBezTo>
                    <a:pt x="6137" y="37833"/>
                    <a:pt x="8501" y="38490"/>
                    <a:pt x="10880" y="38490"/>
                  </a:cubicBezTo>
                  <a:cubicBezTo>
                    <a:pt x="12288" y="38490"/>
                    <a:pt x="13700" y="38260"/>
                    <a:pt x="15018" y="37844"/>
                  </a:cubicBezTo>
                  <a:cubicBezTo>
                    <a:pt x="17426" y="37086"/>
                    <a:pt x="19531" y="35721"/>
                    <a:pt x="21446" y="34071"/>
                  </a:cubicBezTo>
                  <a:cubicBezTo>
                    <a:pt x="23959" y="35591"/>
                    <a:pt x="26854" y="36597"/>
                    <a:pt x="29790" y="36597"/>
                  </a:cubicBezTo>
                  <a:cubicBezTo>
                    <a:pt x="30554" y="36597"/>
                    <a:pt x="31320" y="36529"/>
                    <a:pt x="32083" y="36384"/>
                  </a:cubicBezTo>
                  <a:cubicBezTo>
                    <a:pt x="35326" y="35777"/>
                    <a:pt x="38397" y="33730"/>
                    <a:pt x="39838" y="30715"/>
                  </a:cubicBezTo>
                  <a:cubicBezTo>
                    <a:pt x="41469" y="27377"/>
                    <a:pt x="41128" y="23339"/>
                    <a:pt x="40464" y="19793"/>
                  </a:cubicBezTo>
                  <a:cubicBezTo>
                    <a:pt x="39801" y="16171"/>
                    <a:pt x="38530" y="12701"/>
                    <a:pt x="36729" y="9497"/>
                  </a:cubicBezTo>
                  <a:cubicBezTo>
                    <a:pt x="34700" y="5875"/>
                    <a:pt x="31761" y="2064"/>
                    <a:pt x="28348" y="73"/>
                  </a:cubicBezTo>
                  <a:cubicBezTo>
                    <a:pt x="28285" y="24"/>
                    <a:pt x="28211" y="1"/>
                    <a:pt x="281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1"/>
            <p:cNvSpPr/>
            <p:nvPr/>
          </p:nvSpPr>
          <p:spPr>
            <a:xfrm>
              <a:off x="4958700" y="9882675"/>
              <a:ext cx="276850" cy="206550"/>
            </a:xfrm>
            <a:custGeom>
              <a:avLst/>
              <a:gdLst/>
              <a:ahLst/>
              <a:cxnLst/>
              <a:rect l="l" t="t" r="r" b="b"/>
              <a:pathLst>
                <a:path w="11074" h="8262" extrusionOk="0">
                  <a:moveTo>
                    <a:pt x="3086" y="1"/>
                  </a:moveTo>
                  <a:cubicBezTo>
                    <a:pt x="1893" y="1"/>
                    <a:pt x="636" y="643"/>
                    <a:pt x="531" y="1853"/>
                  </a:cubicBezTo>
                  <a:cubicBezTo>
                    <a:pt x="1320" y="1342"/>
                    <a:pt x="2248" y="1072"/>
                    <a:pt x="3181" y="1072"/>
                  </a:cubicBezTo>
                  <a:cubicBezTo>
                    <a:pt x="3391" y="1072"/>
                    <a:pt x="3602" y="1086"/>
                    <a:pt x="3812" y="1114"/>
                  </a:cubicBezTo>
                  <a:cubicBezTo>
                    <a:pt x="4433" y="1168"/>
                    <a:pt x="4438" y="2122"/>
                    <a:pt x="3859" y="2122"/>
                  </a:cubicBezTo>
                  <a:cubicBezTo>
                    <a:pt x="3838" y="2122"/>
                    <a:pt x="3816" y="2121"/>
                    <a:pt x="3793" y="2118"/>
                  </a:cubicBezTo>
                  <a:cubicBezTo>
                    <a:pt x="3613" y="2094"/>
                    <a:pt x="3431" y="2082"/>
                    <a:pt x="3250" y="2082"/>
                  </a:cubicBezTo>
                  <a:cubicBezTo>
                    <a:pt x="2726" y="2082"/>
                    <a:pt x="2205" y="2182"/>
                    <a:pt x="1726" y="2365"/>
                  </a:cubicBezTo>
                  <a:cubicBezTo>
                    <a:pt x="1498" y="2460"/>
                    <a:pt x="0" y="3351"/>
                    <a:pt x="683" y="3654"/>
                  </a:cubicBezTo>
                  <a:cubicBezTo>
                    <a:pt x="759" y="3692"/>
                    <a:pt x="835" y="3730"/>
                    <a:pt x="892" y="3806"/>
                  </a:cubicBezTo>
                  <a:cubicBezTo>
                    <a:pt x="1715" y="3068"/>
                    <a:pt x="3004" y="2812"/>
                    <a:pt x="4099" y="2812"/>
                  </a:cubicBezTo>
                  <a:cubicBezTo>
                    <a:pt x="4214" y="2812"/>
                    <a:pt x="4327" y="2815"/>
                    <a:pt x="4437" y="2820"/>
                  </a:cubicBezTo>
                  <a:cubicBezTo>
                    <a:pt x="5070" y="2857"/>
                    <a:pt x="5064" y="3826"/>
                    <a:pt x="4454" y="3826"/>
                  </a:cubicBezTo>
                  <a:cubicBezTo>
                    <a:pt x="4442" y="3826"/>
                    <a:pt x="4430" y="3826"/>
                    <a:pt x="4418" y="3825"/>
                  </a:cubicBezTo>
                  <a:cubicBezTo>
                    <a:pt x="4323" y="3820"/>
                    <a:pt x="4226" y="3817"/>
                    <a:pt x="4130" y="3817"/>
                  </a:cubicBezTo>
                  <a:cubicBezTo>
                    <a:pt x="3558" y="3817"/>
                    <a:pt x="2979" y="3912"/>
                    <a:pt x="2427" y="4090"/>
                  </a:cubicBezTo>
                  <a:cubicBezTo>
                    <a:pt x="2181" y="4185"/>
                    <a:pt x="569" y="5058"/>
                    <a:pt x="1422" y="5399"/>
                  </a:cubicBezTo>
                  <a:cubicBezTo>
                    <a:pt x="1460" y="5418"/>
                    <a:pt x="1498" y="5437"/>
                    <a:pt x="1517" y="5456"/>
                  </a:cubicBezTo>
                  <a:cubicBezTo>
                    <a:pt x="2446" y="4773"/>
                    <a:pt x="4001" y="4546"/>
                    <a:pt x="4836" y="4470"/>
                  </a:cubicBezTo>
                  <a:cubicBezTo>
                    <a:pt x="4853" y="4468"/>
                    <a:pt x="4871" y="4467"/>
                    <a:pt x="4887" y="4467"/>
                  </a:cubicBezTo>
                  <a:cubicBezTo>
                    <a:pt x="5479" y="4467"/>
                    <a:pt x="5444" y="5419"/>
                    <a:pt x="4817" y="5475"/>
                  </a:cubicBezTo>
                  <a:cubicBezTo>
                    <a:pt x="3944" y="5532"/>
                    <a:pt x="3091" y="5778"/>
                    <a:pt x="2314" y="6195"/>
                  </a:cubicBezTo>
                  <a:cubicBezTo>
                    <a:pt x="2048" y="6347"/>
                    <a:pt x="1915" y="6404"/>
                    <a:pt x="1897" y="6726"/>
                  </a:cubicBezTo>
                  <a:cubicBezTo>
                    <a:pt x="1867" y="7050"/>
                    <a:pt x="2089" y="7145"/>
                    <a:pt x="2349" y="7145"/>
                  </a:cubicBezTo>
                  <a:cubicBezTo>
                    <a:pt x="2424" y="7145"/>
                    <a:pt x="2503" y="7137"/>
                    <a:pt x="2579" y="7124"/>
                  </a:cubicBezTo>
                  <a:cubicBezTo>
                    <a:pt x="2977" y="7011"/>
                    <a:pt x="3338" y="6821"/>
                    <a:pt x="3660" y="6555"/>
                  </a:cubicBezTo>
                  <a:cubicBezTo>
                    <a:pt x="3735" y="6497"/>
                    <a:pt x="3824" y="6468"/>
                    <a:pt x="3913" y="6468"/>
                  </a:cubicBezTo>
                  <a:cubicBezTo>
                    <a:pt x="4028" y="6468"/>
                    <a:pt x="4143" y="6516"/>
                    <a:pt x="4229" y="6612"/>
                  </a:cubicBezTo>
                  <a:cubicBezTo>
                    <a:pt x="4305" y="6669"/>
                    <a:pt x="4362" y="6726"/>
                    <a:pt x="4418" y="6802"/>
                  </a:cubicBezTo>
                  <a:lnTo>
                    <a:pt x="5329" y="8110"/>
                  </a:lnTo>
                  <a:cubicBezTo>
                    <a:pt x="5404" y="8129"/>
                    <a:pt x="5499" y="8186"/>
                    <a:pt x="5556" y="8262"/>
                  </a:cubicBezTo>
                  <a:lnTo>
                    <a:pt x="11074" y="5854"/>
                  </a:lnTo>
                  <a:cubicBezTo>
                    <a:pt x="9860" y="4147"/>
                    <a:pt x="8343" y="2649"/>
                    <a:pt x="6599" y="1455"/>
                  </a:cubicBezTo>
                  <a:cubicBezTo>
                    <a:pt x="5632" y="810"/>
                    <a:pt x="4551" y="146"/>
                    <a:pt x="3376" y="14"/>
                  </a:cubicBezTo>
                  <a:cubicBezTo>
                    <a:pt x="3280" y="5"/>
                    <a:pt x="3183" y="1"/>
                    <a:pt x="3086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1"/>
            <p:cNvSpPr/>
            <p:nvPr/>
          </p:nvSpPr>
          <p:spPr>
            <a:xfrm>
              <a:off x="4887600" y="9975100"/>
              <a:ext cx="697325" cy="398000"/>
            </a:xfrm>
            <a:custGeom>
              <a:avLst/>
              <a:gdLst/>
              <a:ahLst/>
              <a:cxnLst/>
              <a:rect l="l" t="t" r="r" b="b"/>
              <a:pathLst>
                <a:path w="27893" h="15920" extrusionOk="0">
                  <a:moveTo>
                    <a:pt x="24035" y="0"/>
                  </a:moveTo>
                  <a:cubicBezTo>
                    <a:pt x="21788" y="0"/>
                    <a:pt x="19554" y="577"/>
                    <a:pt x="17559" y="1702"/>
                  </a:cubicBezTo>
                  <a:cubicBezTo>
                    <a:pt x="17483" y="1740"/>
                    <a:pt x="17407" y="1778"/>
                    <a:pt x="17331" y="1778"/>
                  </a:cubicBezTo>
                  <a:lnTo>
                    <a:pt x="7243" y="6158"/>
                  </a:lnTo>
                  <a:cubicBezTo>
                    <a:pt x="7224" y="6177"/>
                    <a:pt x="7187" y="6196"/>
                    <a:pt x="7168" y="6196"/>
                  </a:cubicBezTo>
                  <a:lnTo>
                    <a:pt x="76" y="9438"/>
                  </a:lnTo>
                  <a:cubicBezTo>
                    <a:pt x="57" y="9457"/>
                    <a:pt x="19" y="9476"/>
                    <a:pt x="0" y="9476"/>
                  </a:cubicBezTo>
                  <a:cubicBezTo>
                    <a:pt x="664" y="11486"/>
                    <a:pt x="1764" y="13287"/>
                    <a:pt x="3603" y="14482"/>
                  </a:cubicBezTo>
                  <a:cubicBezTo>
                    <a:pt x="5148" y="15486"/>
                    <a:pt x="6952" y="15919"/>
                    <a:pt x="8778" y="15919"/>
                  </a:cubicBezTo>
                  <a:cubicBezTo>
                    <a:pt x="10849" y="15919"/>
                    <a:pt x="12949" y="15361"/>
                    <a:pt x="14733" y="14444"/>
                  </a:cubicBezTo>
                  <a:cubicBezTo>
                    <a:pt x="18412" y="12586"/>
                    <a:pt x="21237" y="9457"/>
                    <a:pt x="23892" y="6366"/>
                  </a:cubicBezTo>
                  <a:cubicBezTo>
                    <a:pt x="23930" y="6328"/>
                    <a:pt x="23986" y="6272"/>
                    <a:pt x="24043" y="6253"/>
                  </a:cubicBezTo>
                  <a:cubicBezTo>
                    <a:pt x="25465" y="4660"/>
                    <a:pt x="26736" y="2934"/>
                    <a:pt x="27836" y="1114"/>
                  </a:cubicBezTo>
                  <a:lnTo>
                    <a:pt x="27893" y="564"/>
                  </a:lnTo>
                  <a:lnTo>
                    <a:pt x="27836" y="564"/>
                  </a:lnTo>
                  <a:cubicBezTo>
                    <a:pt x="26592" y="186"/>
                    <a:pt x="25312" y="0"/>
                    <a:pt x="24035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1"/>
            <p:cNvSpPr/>
            <p:nvPr/>
          </p:nvSpPr>
          <p:spPr>
            <a:xfrm>
              <a:off x="5391975" y="10034225"/>
              <a:ext cx="437075" cy="290525"/>
            </a:xfrm>
            <a:custGeom>
              <a:avLst/>
              <a:gdLst/>
              <a:ahLst/>
              <a:cxnLst/>
              <a:rect l="l" t="t" r="r" b="b"/>
              <a:pathLst>
                <a:path w="17483" h="11621" extrusionOk="0">
                  <a:moveTo>
                    <a:pt x="8078" y="0"/>
                  </a:moveTo>
                  <a:cubicBezTo>
                    <a:pt x="6807" y="1991"/>
                    <a:pt x="5347" y="3850"/>
                    <a:pt x="3717" y="5556"/>
                  </a:cubicBezTo>
                  <a:lnTo>
                    <a:pt x="3698" y="5575"/>
                  </a:lnTo>
                  <a:cubicBezTo>
                    <a:pt x="2522" y="6921"/>
                    <a:pt x="1309" y="8211"/>
                    <a:pt x="0" y="9424"/>
                  </a:cubicBezTo>
                  <a:cubicBezTo>
                    <a:pt x="2329" y="10762"/>
                    <a:pt x="4986" y="11621"/>
                    <a:pt x="7620" y="11621"/>
                  </a:cubicBezTo>
                  <a:cubicBezTo>
                    <a:pt x="9467" y="11621"/>
                    <a:pt x="11304" y="11198"/>
                    <a:pt x="13008" y="10221"/>
                  </a:cubicBezTo>
                  <a:cubicBezTo>
                    <a:pt x="15681" y="8685"/>
                    <a:pt x="16971" y="6315"/>
                    <a:pt x="17483" y="3660"/>
                  </a:cubicBezTo>
                  <a:cubicBezTo>
                    <a:pt x="14202" y="2845"/>
                    <a:pt x="11036" y="1612"/>
                    <a:pt x="8078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1"/>
            <p:cNvSpPr/>
            <p:nvPr/>
          </p:nvSpPr>
          <p:spPr>
            <a:xfrm>
              <a:off x="4860100" y="9517050"/>
              <a:ext cx="224250" cy="670775"/>
            </a:xfrm>
            <a:custGeom>
              <a:avLst/>
              <a:gdLst/>
              <a:ahLst/>
              <a:cxnLst/>
              <a:rect l="l" t="t" r="r" b="b"/>
              <a:pathLst>
                <a:path w="8970" h="26831" extrusionOk="0">
                  <a:moveTo>
                    <a:pt x="8969" y="0"/>
                  </a:moveTo>
                  <a:lnTo>
                    <a:pt x="8969" y="0"/>
                  </a:lnTo>
                  <a:cubicBezTo>
                    <a:pt x="3167" y="5916"/>
                    <a:pt x="0" y="13937"/>
                    <a:pt x="228" y="22242"/>
                  </a:cubicBezTo>
                  <a:cubicBezTo>
                    <a:pt x="266" y="23778"/>
                    <a:pt x="455" y="25333"/>
                    <a:pt x="816" y="26831"/>
                  </a:cubicBezTo>
                  <a:lnTo>
                    <a:pt x="6694" y="24138"/>
                  </a:lnTo>
                  <a:cubicBezTo>
                    <a:pt x="6732" y="24101"/>
                    <a:pt x="6789" y="24063"/>
                    <a:pt x="6845" y="24025"/>
                  </a:cubicBezTo>
                  <a:lnTo>
                    <a:pt x="8457" y="23323"/>
                  </a:lnTo>
                  <a:lnTo>
                    <a:pt x="7756" y="22299"/>
                  </a:lnTo>
                  <a:cubicBezTo>
                    <a:pt x="7303" y="22562"/>
                    <a:pt x="6817" y="22780"/>
                    <a:pt x="6306" y="22780"/>
                  </a:cubicBezTo>
                  <a:cubicBezTo>
                    <a:pt x="6153" y="22780"/>
                    <a:pt x="5998" y="22760"/>
                    <a:pt x="5841" y="22716"/>
                  </a:cubicBezTo>
                  <a:cubicBezTo>
                    <a:pt x="4987" y="22546"/>
                    <a:pt x="4494" y="21654"/>
                    <a:pt x="4817" y="20858"/>
                  </a:cubicBezTo>
                  <a:cubicBezTo>
                    <a:pt x="4286" y="20498"/>
                    <a:pt x="4058" y="19815"/>
                    <a:pt x="4286" y="19208"/>
                  </a:cubicBezTo>
                  <a:cubicBezTo>
                    <a:pt x="3622" y="18924"/>
                    <a:pt x="3338" y="18147"/>
                    <a:pt x="3622" y="17483"/>
                  </a:cubicBezTo>
                  <a:cubicBezTo>
                    <a:pt x="3565" y="17426"/>
                    <a:pt x="3546" y="17331"/>
                    <a:pt x="3527" y="17255"/>
                  </a:cubicBezTo>
                  <a:cubicBezTo>
                    <a:pt x="3117" y="14862"/>
                    <a:pt x="5064" y="13687"/>
                    <a:pt x="7078" y="13687"/>
                  </a:cubicBezTo>
                  <a:cubicBezTo>
                    <a:pt x="7297" y="13687"/>
                    <a:pt x="7518" y="13701"/>
                    <a:pt x="7737" y="13729"/>
                  </a:cubicBezTo>
                  <a:lnTo>
                    <a:pt x="7244" y="9178"/>
                  </a:lnTo>
                  <a:cubicBezTo>
                    <a:pt x="7203" y="8855"/>
                    <a:pt x="7430" y="8704"/>
                    <a:pt x="7680" y="8704"/>
                  </a:cubicBezTo>
                  <a:cubicBezTo>
                    <a:pt x="7782" y="8704"/>
                    <a:pt x="7889" y="8730"/>
                    <a:pt x="7983" y="8780"/>
                  </a:cubicBezTo>
                  <a:cubicBezTo>
                    <a:pt x="8078" y="6106"/>
                    <a:pt x="8324" y="3432"/>
                    <a:pt x="8723" y="778"/>
                  </a:cubicBezTo>
                  <a:cubicBezTo>
                    <a:pt x="8799" y="531"/>
                    <a:pt x="8874" y="266"/>
                    <a:pt x="8969" y="0"/>
                  </a:cubicBezTo>
                  <a:close/>
                </a:path>
              </a:pathLst>
            </a:custGeom>
            <a:solidFill>
              <a:srgbClr val="EA3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1"/>
            <p:cNvSpPr/>
            <p:nvPr/>
          </p:nvSpPr>
          <p:spPr>
            <a:xfrm>
              <a:off x="5538925" y="9464900"/>
              <a:ext cx="297250" cy="635725"/>
            </a:xfrm>
            <a:custGeom>
              <a:avLst/>
              <a:gdLst/>
              <a:ahLst/>
              <a:cxnLst/>
              <a:rect l="l" t="t" r="r" b="b"/>
              <a:pathLst>
                <a:path w="11890" h="25429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2845"/>
                    <a:pt x="2124" y="5348"/>
                    <a:pt x="3053" y="8059"/>
                  </a:cubicBezTo>
                  <a:cubicBezTo>
                    <a:pt x="3149" y="7884"/>
                    <a:pt x="3341" y="7796"/>
                    <a:pt x="3528" y="7796"/>
                  </a:cubicBezTo>
                  <a:cubicBezTo>
                    <a:pt x="3786" y="7796"/>
                    <a:pt x="4034" y="7965"/>
                    <a:pt x="4001" y="8306"/>
                  </a:cubicBezTo>
                  <a:cubicBezTo>
                    <a:pt x="3584" y="12724"/>
                    <a:pt x="3186" y="17142"/>
                    <a:pt x="2788" y="21579"/>
                  </a:cubicBezTo>
                  <a:cubicBezTo>
                    <a:pt x="2807" y="21655"/>
                    <a:pt x="2807" y="21750"/>
                    <a:pt x="2769" y="21844"/>
                  </a:cubicBezTo>
                  <a:cubicBezTo>
                    <a:pt x="2769" y="21863"/>
                    <a:pt x="2750" y="21901"/>
                    <a:pt x="2750" y="21920"/>
                  </a:cubicBezTo>
                  <a:cubicBezTo>
                    <a:pt x="5594" y="23456"/>
                    <a:pt x="8609" y="24632"/>
                    <a:pt x="11737" y="25428"/>
                  </a:cubicBezTo>
                  <a:cubicBezTo>
                    <a:pt x="11889" y="23930"/>
                    <a:pt x="11889" y="22432"/>
                    <a:pt x="11700" y="20953"/>
                  </a:cubicBezTo>
                  <a:cubicBezTo>
                    <a:pt x="10770" y="12686"/>
                    <a:pt x="6390" y="5291"/>
                    <a:pt x="0" y="1"/>
                  </a:cubicBezTo>
                  <a:close/>
                </a:path>
              </a:pathLst>
            </a:custGeom>
            <a:solidFill>
              <a:srgbClr val="EA3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1"/>
            <p:cNvSpPr/>
            <p:nvPr/>
          </p:nvSpPr>
          <p:spPr>
            <a:xfrm>
              <a:off x="4884750" y="9434500"/>
              <a:ext cx="229450" cy="251325"/>
            </a:xfrm>
            <a:custGeom>
              <a:avLst/>
              <a:gdLst/>
              <a:ahLst/>
              <a:cxnLst/>
              <a:rect l="l" t="t" r="r" b="b"/>
              <a:pathLst>
                <a:path w="9178" h="10053" extrusionOk="0">
                  <a:moveTo>
                    <a:pt x="6558" y="0"/>
                  </a:moveTo>
                  <a:cubicBezTo>
                    <a:pt x="5761" y="0"/>
                    <a:pt x="4995" y="423"/>
                    <a:pt x="4589" y="1141"/>
                  </a:cubicBezTo>
                  <a:cubicBezTo>
                    <a:pt x="4553" y="1126"/>
                    <a:pt x="4517" y="1120"/>
                    <a:pt x="4481" y="1120"/>
                  </a:cubicBezTo>
                  <a:cubicBezTo>
                    <a:pt x="4425" y="1120"/>
                    <a:pt x="4370" y="1136"/>
                    <a:pt x="4324" y="1160"/>
                  </a:cubicBezTo>
                  <a:cubicBezTo>
                    <a:pt x="3300" y="1501"/>
                    <a:pt x="2522" y="2354"/>
                    <a:pt x="2257" y="3397"/>
                  </a:cubicBezTo>
                  <a:cubicBezTo>
                    <a:pt x="2181" y="3416"/>
                    <a:pt x="2124" y="3435"/>
                    <a:pt x="2067" y="3492"/>
                  </a:cubicBezTo>
                  <a:cubicBezTo>
                    <a:pt x="1460" y="3928"/>
                    <a:pt x="1176" y="4706"/>
                    <a:pt x="1157" y="5502"/>
                  </a:cubicBezTo>
                  <a:cubicBezTo>
                    <a:pt x="1024" y="5540"/>
                    <a:pt x="911" y="5616"/>
                    <a:pt x="835" y="5711"/>
                  </a:cubicBezTo>
                  <a:cubicBezTo>
                    <a:pt x="0" y="6867"/>
                    <a:pt x="133" y="8479"/>
                    <a:pt x="1157" y="9484"/>
                  </a:cubicBezTo>
                  <a:cubicBezTo>
                    <a:pt x="1507" y="9820"/>
                    <a:pt x="2001" y="10052"/>
                    <a:pt x="2487" y="10052"/>
                  </a:cubicBezTo>
                  <a:cubicBezTo>
                    <a:pt x="2660" y="10052"/>
                    <a:pt x="2832" y="10023"/>
                    <a:pt x="2996" y="9958"/>
                  </a:cubicBezTo>
                  <a:cubicBezTo>
                    <a:pt x="3584" y="9711"/>
                    <a:pt x="3906" y="9105"/>
                    <a:pt x="3774" y="8498"/>
                  </a:cubicBezTo>
                  <a:cubicBezTo>
                    <a:pt x="4399" y="8308"/>
                    <a:pt x="4873" y="7758"/>
                    <a:pt x="4760" y="7038"/>
                  </a:cubicBezTo>
                  <a:lnTo>
                    <a:pt x="4760" y="7038"/>
                  </a:lnTo>
                  <a:cubicBezTo>
                    <a:pt x="4802" y="7042"/>
                    <a:pt x="4845" y="7045"/>
                    <a:pt x="4887" y="7045"/>
                  </a:cubicBezTo>
                  <a:cubicBezTo>
                    <a:pt x="5368" y="7045"/>
                    <a:pt x="5800" y="6750"/>
                    <a:pt x="5992" y="6279"/>
                  </a:cubicBezTo>
                  <a:cubicBezTo>
                    <a:pt x="6035" y="6286"/>
                    <a:pt x="6077" y="6289"/>
                    <a:pt x="6119" y="6289"/>
                  </a:cubicBezTo>
                  <a:cubicBezTo>
                    <a:pt x="6322" y="6289"/>
                    <a:pt x="6521" y="6215"/>
                    <a:pt x="6694" y="6090"/>
                  </a:cubicBezTo>
                  <a:cubicBezTo>
                    <a:pt x="7452" y="5578"/>
                    <a:pt x="7376" y="4326"/>
                    <a:pt x="7149" y="3378"/>
                  </a:cubicBezTo>
                  <a:cubicBezTo>
                    <a:pt x="8040" y="3170"/>
                    <a:pt x="9140" y="2715"/>
                    <a:pt x="9159" y="1634"/>
                  </a:cubicBezTo>
                  <a:cubicBezTo>
                    <a:pt x="9178" y="496"/>
                    <a:pt x="8002" y="117"/>
                    <a:pt x="7073" y="60"/>
                  </a:cubicBezTo>
                  <a:cubicBezTo>
                    <a:pt x="6902" y="20"/>
                    <a:pt x="6729" y="0"/>
                    <a:pt x="65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1"/>
            <p:cNvSpPr/>
            <p:nvPr/>
          </p:nvSpPr>
          <p:spPr>
            <a:xfrm>
              <a:off x="4916975" y="9607125"/>
              <a:ext cx="39275" cy="53175"/>
            </a:xfrm>
            <a:custGeom>
              <a:avLst/>
              <a:gdLst/>
              <a:ahLst/>
              <a:cxnLst/>
              <a:rect l="l" t="t" r="r" b="b"/>
              <a:pathLst>
                <a:path w="1571" h="2127" extrusionOk="0">
                  <a:moveTo>
                    <a:pt x="96" y="0"/>
                  </a:moveTo>
                  <a:cubicBezTo>
                    <a:pt x="1" y="304"/>
                    <a:pt x="1" y="626"/>
                    <a:pt x="58" y="929"/>
                  </a:cubicBezTo>
                  <a:cubicBezTo>
                    <a:pt x="115" y="1214"/>
                    <a:pt x="247" y="1498"/>
                    <a:pt x="456" y="1726"/>
                  </a:cubicBezTo>
                  <a:cubicBezTo>
                    <a:pt x="530" y="1812"/>
                    <a:pt x="1043" y="2126"/>
                    <a:pt x="1330" y="2126"/>
                  </a:cubicBezTo>
                  <a:cubicBezTo>
                    <a:pt x="1482" y="2126"/>
                    <a:pt x="1571" y="2038"/>
                    <a:pt x="1499" y="1783"/>
                  </a:cubicBezTo>
                  <a:cubicBezTo>
                    <a:pt x="1480" y="1707"/>
                    <a:pt x="1480" y="1650"/>
                    <a:pt x="1480" y="1574"/>
                  </a:cubicBezTo>
                  <a:cubicBezTo>
                    <a:pt x="1290" y="1498"/>
                    <a:pt x="1082" y="1403"/>
                    <a:pt x="911" y="1252"/>
                  </a:cubicBezTo>
                  <a:cubicBezTo>
                    <a:pt x="532" y="910"/>
                    <a:pt x="247" y="474"/>
                    <a:pt x="96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1"/>
            <p:cNvSpPr/>
            <p:nvPr/>
          </p:nvSpPr>
          <p:spPr>
            <a:xfrm>
              <a:off x="4936900" y="9554025"/>
              <a:ext cx="45525" cy="69550"/>
            </a:xfrm>
            <a:custGeom>
              <a:avLst/>
              <a:gdLst/>
              <a:ahLst/>
              <a:cxnLst/>
              <a:rect l="l" t="t" r="r" b="b"/>
              <a:pathLst>
                <a:path w="1821" h="2782" extrusionOk="0">
                  <a:moveTo>
                    <a:pt x="190" y="0"/>
                  </a:moveTo>
                  <a:lnTo>
                    <a:pt x="190" y="0"/>
                  </a:lnTo>
                  <a:cubicBezTo>
                    <a:pt x="0" y="474"/>
                    <a:pt x="133" y="1157"/>
                    <a:pt x="247" y="1593"/>
                  </a:cubicBezTo>
                  <a:cubicBezTo>
                    <a:pt x="304" y="1935"/>
                    <a:pt x="455" y="2257"/>
                    <a:pt x="664" y="2522"/>
                  </a:cubicBezTo>
                  <a:cubicBezTo>
                    <a:pt x="740" y="2587"/>
                    <a:pt x="1180" y="2782"/>
                    <a:pt x="1470" y="2782"/>
                  </a:cubicBezTo>
                  <a:cubicBezTo>
                    <a:pt x="1688" y="2782"/>
                    <a:pt x="1821" y="2672"/>
                    <a:pt x="1650" y="2314"/>
                  </a:cubicBezTo>
                  <a:cubicBezTo>
                    <a:pt x="1574" y="2162"/>
                    <a:pt x="1574" y="2010"/>
                    <a:pt x="1650" y="1859"/>
                  </a:cubicBezTo>
                  <a:cubicBezTo>
                    <a:pt x="1081" y="1517"/>
                    <a:pt x="626" y="1005"/>
                    <a:pt x="322" y="399"/>
                  </a:cubicBezTo>
                  <a:cubicBezTo>
                    <a:pt x="266" y="266"/>
                    <a:pt x="209" y="133"/>
                    <a:pt x="190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1"/>
            <p:cNvSpPr/>
            <p:nvPr/>
          </p:nvSpPr>
          <p:spPr>
            <a:xfrm>
              <a:off x="4961550" y="9492400"/>
              <a:ext cx="52150" cy="93625"/>
            </a:xfrm>
            <a:custGeom>
              <a:avLst/>
              <a:gdLst/>
              <a:ahLst/>
              <a:cxnLst/>
              <a:rect l="l" t="t" r="r" b="b"/>
              <a:pathLst>
                <a:path w="2086" h="3745" extrusionOk="0">
                  <a:moveTo>
                    <a:pt x="1119" y="0"/>
                  </a:moveTo>
                  <a:lnTo>
                    <a:pt x="1119" y="0"/>
                  </a:lnTo>
                  <a:cubicBezTo>
                    <a:pt x="398" y="418"/>
                    <a:pt x="0" y="1233"/>
                    <a:pt x="133" y="2048"/>
                  </a:cubicBezTo>
                  <a:cubicBezTo>
                    <a:pt x="193" y="2426"/>
                    <a:pt x="1061" y="3744"/>
                    <a:pt x="1661" y="3744"/>
                  </a:cubicBezTo>
                  <a:cubicBezTo>
                    <a:pt x="1813" y="3744"/>
                    <a:pt x="1948" y="3659"/>
                    <a:pt x="2048" y="3451"/>
                  </a:cubicBezTo>
                  <a:lnTo>
                    <a:pt x="2086" y="3395"/>
                  </a:lnTo>
                  <a:cubicBezTo>
                    <a:pt x="1877" y="3148"/>
                    <a:pt x="1726" y="2864"/>
                    <a:pt x="1612" y="2579"/>
                  </a:cubicBezTo>
                  <a:cubicBezTo>
                    <a:pt x="1271" y="1783"/>
                    <a:pt x="1024" y="873"/>
                    <a:pt x="1119" y="0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1"/>
            <p:cNvSpPr/>
            <p:nvPr/>
          </p:nvSpPr>
          <p:spPr>
            <a:xfrm>
              <a:off x="5011275" y="9459425"/>
              <a:ext cx="81125" cy="96525"/>
            </a:xfrm>
            <a:custGeom>
              <a:avLst/>
              <a:gdLst/>
              <a:ahLst/>
              <a:cxnLst/>
              <a:rect l="l" t="t" r="r" b="b"/>
              <a:pathLst>
                <a:path w="3245" h="3861" extrusionOk="0">
                  <a:moveTo>
                    <a:pt x="1389" y="1"/>
                  </a:moveTo>
                  <a:cubicBezTo>
                    <a:pt x="119" y="1"/>
                    <a:pt x="1" y="1876"/>
                    <a:pt x="305" y="2874"/>
                  </a:cubicBezTo>
                  <a:cubicBezTo>
                    <a:pt x="362" y="3026"/>
                    <a:pt x="514" y="3728"/>
                    <a:pt x="685" y="3822"/>
                  </a:cubicBezTo>
                  <a:cubicBezTo>
                    <a:pt x="733" y="3848"/>
                    <a:pt x="781" y="3861"/>
                    <a:pt x="829" y="3861"/>
                  </a:cubicBezTo>
                  <a:cubicBezTo>
                    <a:pt x="990" y="3861"/>
                    <a:pt x="1138" y="3724"/>
                    <a:pt x="1197" y="3519"/>
                  </a:cubicBezTo>
                  <a:cubicBezTo>
                    <a:pt x="1348" y="3045"/>
                    <a:pt x="1045" y="2305"/>
                    <a:pt x="874" y="1850"/>
                  </a:cubicBezTo>
                  <a:cubicBezTo>
                    <a:pt x="734" y="1492"/>
                    <a:pt x="1033" y="1255"/>
                    <a:pt x="1342" y="1255"/>
                  </a:cubicBezTo>
                  <a:cubicBezTo>
                    <a:pt x="1491" y="1255"/>
                    <a:pt x="1642" y="1310"/>
                    <a:pt x="1747" y="1433"/>
                  </a:cubicBezTo>
                  <a:cubicBezTo>
                    <a:pt x="1766" y="1414"/>
                    <a:pt x="1803" y="1414"/>
                    <a:pt x="1822" y="1414"/>
                  </a:cubicBezTo>
                  <a:cubicBezTo>
                    <a:pt x="2240" y="1319"/>
                    <a:pt x="2865" y="1206"/>
                    <a:pt x="3055" y="751"/>
                  </a:cubicBezTo>
                  <a:cubicBezTo>
                    <a:pt x="3245" y="258"/>
                    <a:pt x="2581" y="125"/>
                    <a:pt x="2183" y="87"/>
                  </a:cubicBezTo>
                  <a:cubicBezTo>
                    <a:pt x="2135" y="106"/>
                    <a:pt x="2088" y="115"/>
                    <a:pt x="2040" y="115"/>
                  </a:cubicBezTo>
                  <a:cubicBezTo>
                    <a:pt x="1993" y="115"/>
                    <a:pt x="1946" y="106"/>
                    <a:pt x="1898" y="87"/>
                  </a:cubicBezTo>
                  <a:cubicBezTo>
                    <a:pt x="1711" y="28"/>
                    <a:pt x="1542" y="1"/>
                    <a:pt x="1389" y="1"/>
                  </a:cubicBezTo>
                  <a:close/>
                </a:path>
              </a:pathLst>
            </a:custGeom>
            <a:solidFill>
              <a:srgbClr val="F5E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" name="Google Shape;1318;p61"/>
          <p:cNvGrpSpPr/>
          <p:nvPr/>
        </p:nvGrpSpPr>
        <p:grpSpPr>
          <a:xfrm>
            <a:off x="3534440" y="1323284"/>
            <a:ext cx="1877236" cy="245874"/>
            <a:chOff x="1823832" y="-4303866"/>
            <a:chExt cx="1572900" cy="346223"/>
          </a:xfrm>
        </p:grpSpPr>
        <p:sp>
          <p:nvSpPr>
            <p:cNvPr id="1319" name="Google Shape;1319;p61"/>
            <p:cNvSpPr/>
            <p:nvPr/>
          </p:nvSpPr>
          <p:spPr>
            <a:xfrm>
              <a:off x="1823832" y="-4221683"/>
              <a:ext cx="1572900" cy="26404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0" name="Google Shape;1320;p61"/>
            <p:cNvSpPr/>
            <p:nvPr/>
          </p:nvSpPr>
          <p:spPr>
            <a:xfrm>
              <a:off x="1833479" y="-4303866"/>
              <a:ext cx="1560294" cy="28511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b="1" dirty="0"/>
                <a:t>LOADING...</a:t>
              </a:r>
              <a:endParaRPr sz="1600" b="1" dirty="0"/>
            </a:p>
          </p:txBody>
        </p:sp>
      </p:grpSp>
      <p:grpSp>
        <p:nvGrpSpPr>
          <p:cNvPr id="1321" name="Google Shape;1321;p61"/>
          <p:cNvGrpSpPr/>
          <p:nvPr/>
        </p:nvGrpSpPr>
        <p:grpSpPr>
          <a:xfrm>
            <a:off x="5846438" y="4443298"/>
            <a:ext cx="722398" cy="430061"/>
            <a:chOff x="7290164" y="3836481"/>
            <a:chExt cx="857243" cy="510338"/>
          </a:xfrm>
        </p:grpSpPr>
        <p:sp>
          <p:nvSpPr>
            <p:cNvPr id="1322" name="Google Shape;1322;p61"/>
            <p:cNvSpPr/>
            <p:nvPr/>
          </p:nvSpPr>
          <p:spPr>
            <a:xfrm rot="10800000">
              <a:off x="7290164" y="3978550"/>
              <a:ext cx="258600" cy="2586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1"/>
            <p:cNvSpPr/>
            <p:nvPr/>
          </p:nvSpPr>
          <p:spPr>
            <a:xfrm rot="-5400000">
              <a:off x="7592706" y="3792119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1"/>
            <p:cNvSpPr/>
            <p:nvPr/>
          </p:nvSpPr>
          <p:spPr>
            <a:xfrm rot="-5400000">
              <a:off x="7572806" y="3868094"/>
              <a:ext cx="196175" cy="132950"/>
            </a:xfrm>
            <a:custGeom>
              <a:avLst/>
              <a:gdLst/>
              <a:ahLst/>
              <a:cxnLst/>
              <a:rect l="l" t="t" r="r" b="b"/>
              <a:pathLst>
                <a:path w="7847" h="5318" extrusionOk="0">
                  <a:moveTo>
                    <a:pt x="7847" y="88"/>
                  </a:moveTo>
                  <a:cubicBezTo>
                    <a:pt x="6087" y="-264"/>
                    <a:pt x="5952" y="3137"/>
                    <a:pt x="4956" y="4630"/>
                  </a:cubicBezTo>
                  <a:cubicBezTo>
                    <a:pt x="4011" y="6047"/>
                    <a:pt x="762" y="4914"/>
                    <a:pt x="0" y="3391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25" name="Google Shape;1325;p61"/>
            <p:cNvSpPr/>
            <p:nvPr/>
          </p:nvSpPr>
          <p:spPr>
            <a:xfrm rot="-5400000">
              <a:off x="7842994" y="3924844"/>
              <a:ext cx="90700" cy="124950"/>
            </a:xfrm>
            <a:custGeom>
              <a:avLst/>
              <a:gdLst/>
              <a:ahLst/>
              <a:cxnLst/>
              <a:rect l="l" t="t" r="r" b="b"/>
              <a:pathLst>
                <a:path w="3628" h="4998" extrusionOk="0">
                  <a:moveTo>
                    <a:pt x="3066" y="826"/>
                  </a:moveTo>
                  <a:cubicBezTo>
                    <a:pt x="1662" y="124"/>
                    <a:pt x="-527" y="3139"/>
                    <a:pt x="175" y="4543"/>
                  </a:cubicBezTo>
                  <a:cubicBezTo>
                    <a:pt x="1012" y="6218"/>
                    <a:pt x="4071" y="1776"/>
                    <a:pt x="3479" y="0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26" name="Google Shape;1326;p61"/>
            <p:cNvSpPr/>
            <p:nvPr/>
          </p:nvSpPr>
          <p:spPr>
            <a:xfrm>
              <a:off x="7555400" y="3925375"/>
              <a:ext cx="82600" cy="123900"/>
            </a:xfrm>
            <a:custGeom>
              <a:avLst/>
              <a:gdLst/>
              <a:ahLst/>
              <a:cxnLst/>
              <a:rect l="l" t="t" r="r" b="b"/>
              <a:pathLst>
                <a:path w="3304" h="4956" extrusionOk="0">
                  <a:moveTo>
                    <a:pt x="3304" y="0"/>
                  </a:moveTo>
                  <a:cubicBezTo>
                    <a:pt x="2676" y="1884"/>
                    <a:pt x="1985" y="4956"/>
                    <a:pt x="0" y="4956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327" name="Google Shape;1327;p61"/>
          <p:cNvGrpSpPr/>
          <p:nvPr/>
        </p:nvGrpSpPr>
        <p:grpSpPr>
          <a:xfrm>
            <a:off x="2534888" y="4475002"/>
            <a:ext cx="773175" cy="430180"/>
            <a:chOff x="3401812" y="3876563"/>
            <a:chExt cx="773175" cy="430180"/>
          </a:xfrm>
        </p:grpSpPr>
        <p:sp>
          <p:nvSpPr>
            <p:cNvPr id="1328" name="Google Shape;1328;p61"/>
            <p:cNvSpPr/>
            <p:nvPr/>
          </p:nvSpPr>
          <p:spPr>
            <a:xfrm rot="5400000">
              <a:off x="3459142" y="3819234"/>
              <a:ext cx="426751" cy="541410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9" name="Google Shape;1329;p61"/>
            <p:cNvGrpSpPr/>
            <p:nvPr/>
          </p:nvGrpSpPr>
          <p:grpSpPr>
            <a:xfrm>
              <a:off x="3626869" y="3979368"/>
              <a:ext cx="267364" cy="327375"/>
              <a:chOff x="940550" y="3371400"/>
              <a:chExt cx="299400" cy="366602"/>
            </a:xfrm>
          </p:grpSpPr>
          <p:sp>
            <p:nvSpPr>
              <p:cNvPr id="1330" name="Google Shape;1330;p61"/>
              <p:cNvSpPr/>
              <p:nvPr/>
            </p:nvSpPr>
            <p:spPr>
              <a:xfrm>
                <a:off x="965313" y="3371400"/>
                <a:ext cx="516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2065" h="4130" extrusionOk="0">
                    <a:moveTo>
                      <a:pt x="2065" y="0"/>
                    </a:moveTo>
                    <a:cubicBezTo>
                      <a:pt x="834" y="923"/>
                      <a:pt x="0" y="2591"/>
                      <a:pt x="0" y="4130"/>
                    </a:cubicBezTo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31" name="Google Shape;1331;p61"/>
              <p:cNvSpPr/>
              <p:nvPr/>
            </p:nvSpPr>
            <p:spPr>
              <a:xfrm>
                <a:off x="1054125" y="3474641"/>
                <a:ext cx="134200" cy="88575"/>
              </a:xfrm>
              <a:custGeom>
                <a:avLst/>
                <a:gdLst/>
                <a:ahLst/>
                <a:cxnLst/>
                <a:rect l="l" t="t" r="r" b="b"/>
                <a:pathLst>
                  <a:path w="5368" h="3543" extrusionOk="0">
                    <a:moveTo>
                      <a:pt x="0" y="130"/>
                    </a:moveTo>
                    <a:cubicBezTo>
                      <a:pt x="0" y="1306"/>
                      <a:pt x="147" y="3870"/>
                      <a:pt x="1239" y="3433"/>
                    </a:cubicBezTo>
                    <a:cubicBezTo>
                      <a:pt x="2382" y="2976"/>
                      <a:pt x="1697" y="429"/>
                      <a:pt x="2891" y="130"/>
                    </a:cubicBezTo>
                    <a:cubicBezTo>
                      <a:pt x="3934" y="-131"/>
                      <a:pt x="4608" y="1434"/>
                      <a:pt x="5368" y="2195"/>
                    </a:cubicBezTo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32" name="Google Shape;1332;p61"/>
              <p:cNvSpPr/>
              <p:nvPr/>
            </p:nvSpPr>
            <p:spPr>
              <a:xfrm>
                <a:off x="940550" y="3604627"/>
                <a:ext cx="299400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11976" h="5335" extrusionOk="0">
                    <a:moveTo>
                      <a:pt x="11976" y="3190"/>
                    </a:moveTo>
                    <a:cubicBezTo>
                      <a:pt x="11256" y="4270"/>
                      <a:pt x="9961" y="5416"/>
                      <a:pt x="8673" y="5255"/>
                    </a:cubicBezTo>
                    <a:cubicBezTo>
                      <a:pt x="6703" y="5009"/>
                      <a:pt x="7021" y="1400"/>
                      <a:pt x="5369" y="299"/>
                    </a:cubicBezTo>
                    <a:cubicBezTo>
                      <a:pt x="3678" y="-828"/>
                      <a:pt x="1818" y="2281"/>
                      <a:pt x="0" y="3190"/>
                    </a:cubicBezTo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333" name="Google Shape;1333;p61"/>
            <p:cNvSpPr/>
            <p:nvPr/>
          </p:nvSpPr>
          <p:spPr>
            <a:xfrm rot="5400000">
              <a:off x="3923929" y="3949541"/>
              <a:ext cx="221323" cy="280794"/>
            </a:xfrm>
            <a:prstGeom prst="flowChartDecision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" name="Google Shape;1334;p61"/>
          <p:cNvGrpSpPr/>
          <p:nvPr/>
        </p:nvGrpSpPr>
        <p:grpSpPr>
          <a:xfrm>
            <a:off x="475843" y="1877332"/>
            <a:ext cx="456351" cy="899001"/>
            <a:chOff x="1002550" y="2537775"/>
            <a:chExt cx="577075" cy="1136825"/>
          </a:xfrm>
        </p:grpSpPr>
        <p:sp>
          <p:nvSpPr>
            <p:cNvPr id="1335" name="Google Shape;1335;p61"/>
            <p:cNvSpPr/>
            <p:nvPr/>
          </p:nvSpPr>
          <p:spPr>
            <a:xfrm rot="10800000">
              <a:off x="1002550" y="3043100"/>
              <a:ext cx="477900" cy="631500"/>
            </a:xfrm>
            <a:prstGeom prst="flowChartDecision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1"/>
            <p:cNvSpPr/>
            <p:nvPr/>
          </p:nvSpPr>
          <p:spPr>
            <a:xfrm rot="10800000">
              <a:off x="1002550" y="2537775"/>
              <a:ext cx="477900" cy="631500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1"/>
            <p:cNvSpPr/>
            <p:nvPr/>
          </p:nvSpPr>
          <p:spPr>
            <a:xfrm>
              <a:off x="1228600" y="2629975"/>
              <a:ext cx="144550" cy="148200"/>
            </a:xfrm>
            <a:custGeom>
              <a:avLst/>
              <a:gdLst/>
              <a:ahLst/>
              <a:cxnLst/>
              <a:rect l="l" t="t" r="r" b="b"/>
              <a:pathLst>
                <a:path w="5782" h="5928" extrusionOk="0">
                  <a:moveTo>
                    <a:pt x="5782" y="0"/>
                  </a:moveTo>
                  <a:cubicBezTo>
                    <a:pt x="5782" y="2047"/>
                    <a:pt x="5659" y="5135"/>
                    <a:pt x="3717" y="5782"/>
                  </a:cubicBezTo>
                  <a:cubicBezTo>
                    <a:pt x="1960" y="6368"/>
                    <a:pt x="586" y="3409"/>
                    <a:pt x="0" y="1652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38" name="Google Shape;1338;p61"/>
            <p:cNvSpPr/>
            <p:nvPr/>
          </p:nvSpPr>
          <p:spPr>
            <a:xfrm>
              <a:off x="1249250" y="2868700"/>
              <a:ext cx="185838" cy="153475"/>
            </a:xfrm>
            <a:custGeom>
              <a:avLst/>
              <a:gdLst/>
              <a:ahLst/>
              <a:cxnLst/>
              <a:rect l="l" t="t" r="r" b="b"/>
              <a:pathLst>
                <a:path w="14867" h="6139" extrusionOk="0">
                  <a:moveTo>
                    <a:pt x="0" y="60"/>
                  </a:moveTo>
                  <a:cubicBezTo>
                    <a:pt x="2673" y="60"/>
                    <a:pt x="5957" y="-178"/>
                    <a:pt x="7847" y="1712"/>
                  </a:cubicBezTo>
                  <a:cubicBezTo>
                    <a:pt x="9719" y="3584"/>
                    <a:pt x="13400" y="7632"/>
                    <a:pt x="14867" y="5428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39" name="Google Shape;1339;p61"/>
            <p:cNvSpPr/>
            <p:nvPr/>
          </p:nvSpPr>
          <p:spPr>
            <a:xfrm>
              <a:off x="1435100" y="2788800"/>
              <a:ext cx="144525" cy="72275"/>
            </a:xfrm>
            <a:custGeom>
              <a:avLst/>
              <a:gdLst/>
              <a:ahLst/>
              <a:cxnLst/>
              <a:rect l="l" t="t" r="r" b="b"/>
              <a:pathLst>
                <a:path w="5781" h="2891" extrusionOk="0">
                  <a:moveTo>
                    <a:pt x="5781" y="0"/>
                  </a:moveTo>
                  <a:cubicBezTo>
                    <a:pt x="5781" y="2155"/>
                    <a:pt x="964" y="964"/>
                    <a:pt x="0" y="2891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340" name="Google Shape;1340;p61"/>
          <p:cNvGrpSpPr/>
          <p:nvPr/>
        </p:nvGrpSpPr>
        <p:grpSpPr>
          <a:xfrm rot="10800000">
            <a:off x="8075153" y="1932533"/>
            <a:ext cx="456343" cy="787244"/>
            <a:chOff x="7586275" y="802900"/>
            <a:chExt cx="528725" cy="912113"/>
          </a:xfrm>
        </p:grpSpPr>
        <p:sp>
          <p:nvSpPr>
            <p:cNvPr id="1341" name="Google Shape;1341;p61"/>
            <p:cNvSpPr/>
            <p:nvPr/>
          </p:nvSpPr>
          <p:spPr>
            <a:xfrm rot="10800000">
              <a:off x="7661000" y="1366713"/>
              <a:ext cx="348300" cy="3483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1"/>
            <p:cNvSpPr/>
            <p:nvPr/>
          </p:nvSpPr>
          <p:spPr>
            <a:xfrm rot="10800000">
              <a:off x="7586275" y="802900"/>
              <a:ext cx="497750" cy="631500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1"/>
            <p:cNvSpPr/>
            <p:nvPr/>
          </p:nvSpPr>
          <p:spPr>
            <a:xfrm>
              <a:off x="7805275" y="1001475"/>
              <a:ext cx="51625" cy="103250"/>
            </a:xfrm>
            <a:custGeom>
              <a:avLst/>
              <a:gdLst/>
              <a:ahLst/>
              <a:cxnLst/>
              <a:rect l="l" t="t" r="r" b="b"/>
              <a:pathLst>
                <a:path w="2065" h="4130" extrusionOk="0">
                  <a:moveTo>
                    <a:pt x="2065" y="0"/>
                  </a:moveTo>
                  <a:cubicBezTo>
                    <a:pt x="834" y="923"/>
                    <a:pt x="0" y="2591"/>
                    <a:pt x="0" y="4130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44" name="Google Shape;1344;p61"/>
            <p:cNvSpPr/>
            <p:nvPr/>
          </p:nvSpPr>
          <p:spPr>
            <a:xfrm>
              <a:off x="7929175" y="1070491"/>
              <a:ext cx="134200" cy="88575"/>
            </a:xfrm>
            <a:custGeom>
              <a:avLst/>
              <a:gdLst/>
              <a:ahLst/>
              <a:cxnLst/>
              <a:rect l="l" t="t" r="r" b="b"/>
              <a:pathLst>
                <a:path w="5368" h="3543" extrusionOk="0">
                  <a:moveTo>
                    <a:pt x="0" y="130"/>
                  </a:moveTo>
                  <a:cubicBezTo>
                    <a:pt x="0" y="1306"/>
                    <a:pt x="147" y="3870"/>
                    <a:pt x="1239" y="3433"/>
                  </a:cubicBezTo>
                  <a:cubicBezTo>
                    <a:pt x="2382" y="2976"/>
                    <a:pt x="1697" y="429"/>
                    <a:pt x="2891" y="130"/>
                  </a:cubicBezTo>
                  <a:cubicBezTo>
                    <a:pt x="3934" y="-131"/>
                    <a:pt x="4608" y="1434"/>
                    <a:pt x="5368" y="2195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45" name="Google Shape;1345;p61"/>
            <p:cNvSpPr/>
            <p:nvPr/>
          </p:nvSpPr>
          <p:spPr>
            <a:xfrm>
              <a:off x="7815600" y="1200477"/>
              <a:ext cx="299400" cy="133375"/>
            </a:xfrm>
            <a:custGeom>
              <a:avLst/>
              <a:gdLst/>
              <a:ahLst/>
              <a:cxnLst/>
              <a:rect l="l" t="t" r="r" b="b"/>
              <a:pathLst>
                <a:path w="11976" h="5335" extrusionOk="0">
                  <a:moveTo>
                    <a:pt x="11976" y="3190"/>
                  </a:moveTo>
                  <a:cubicBezTo>
                    <a:pt x="11256" y="4270"/>
                    <a:pt x="9961" y="5416"/>
                    <a:pt x="8673" y="5255"/>
                  </a:cubicBezTo>
                  <a:cubicBezTo>
                    <a:pt x="6703" y="5009"/>
                    <a:pt x="7021" y="1400"/>
                    <a:pt x="5369" y="299"/>
                  </a:cubicBezTo>
                  <a:cubicBezTo>
                    <a:pt x="3678" y="-828"/>
                    <a:pt x="1818" y="2281"/>
                    <a:pt x="0" y="3190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23" name="CaixaDeTexto 222">
            <a:extLst>
              <a:ext uri="{FF2B5EF4-FFF2-40B4-BE49-F238E27FC236}">
                <a16:creationId xmlns:a16="http://schemas.microsoft.com/office/drawing/2014/main" id="{4FF58079-B70D-41EF-AEC8-D9D47285CF44}"/>
              </a:ext>
            </a:extLst>
          </p:cNvPr>
          <p:cNvSpPr txBox="1"/>
          <p:nvPr/>
        </p:nvSpPr>
        <p:spPr>
          <a:xfrm>
            <a:off x="6759069" y="4685510"/>
            <a:ext cx="22440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i="1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Raphaella Leite Barbosa</a:t>
            </a:r>
            <a:endParaRPr lang="pt-BR" b="1" i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3"/>
          <p:cNvSpPr txBox="1">
            <a:spLocks noGrp="1"/>
          </p:cNvSpPr>
          <p:nvPr>
            <p:ph type="title"/>
          </p:nvPr>
        </p:nvSpPr>
        <p:spPr>
          <a:xfrm>
            <a:off x="2655863" y="676650"/>
            <a:ext cx="3829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</a:t>
            </a:r>
            <a:endParaRPr dirty="0"/>
          </a:p>
        </p:txBody>
      </p:sp>
      <p:sp>
        <p:nvSpPr>
          <p:cNvPr id="1365" name="Google Shape;1365;p63"/>
          <p:cNvSpPr txBox="1">
            <a:spLocks noGrp="1"/>
          </p:cNvSpPr>
          <p:nvPr>
            <p:ph type="body" idx="2"/>
          </p:nvPr>
        </p:nvSpPr>
        <p:spPr>
          <a:xfrm>
            <a:off x="2187747" y="2089200"/>
            <a:ext cx="5186067" cy="16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</a:rPr>
              <a:t>OBJETIVO:</a:t>
            </a:r>
            <a:endParaRPr sz="2000" b="1" dirty="0">
              <a:solidFill>
                <a:schemeClr val="dk2"/>
              </a:solidFill>
            </a:endParaRPr>
          </a:p>
          <a:p>
            <a:pPr marL="0" indent="0" algn="just"/>
            <a:r>
              <a:rPr lang="pt-BR" sz="1600" dirty="0"/>
              <a:t> </a:t>
            </a:r>
            <a:r>
              <a:rPr lang="pt-BR" sz="1600" dirty="0">
                <a:solidFill>
                  <a:schemeClr val="bg2"/>
                </a:solidFill>
              </a:rPr>
              <a:t>Resolver a dificuldade que pessoas carentes enfrentam para estudar programação devido a falta de equipamentos e / ou componentes.</a:t>
            </a:r>
          </a:p>
        </p:txBody>
      </p:sp>
      <p:sp>
        <p:nvSpPr>
          <p:cNvPr id="1366" name="Google Shape;1366;p63"/>
          <p:cNvSpPr txBox="1">
            <a:spLocks noGrp="1"/>
          </p:cNvSpPr>
          <p:nvPr>
            <p:ph type="subTitle" idx="1"/>
          </p:nvPr>
        </p:nvSpPr>
        <p:spPr>
          <a:xfrm>
            <a:off x="2655863" y="1126125"/>
            <a:ext cx="3829200" cy="5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Application Programming Interface</a:t>
            </a:r>
            <a:endParaRPr sz="16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21C263B-2704-4148-8BEC-8D7B97C00819}"/>
              </a:ext>
            </a:extLst>
          </p:cNvPr>
          <p:cNvSpPr txBox="1"/>
          <p:nvPr/>
        </p:nvSpPr>
        <p:spPr>
          <a:xfrm>
            <a:off x="-965200" y="7971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dirty="0"/>
              <a:t>LOADING...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EB0DE40-1990-442A-ADC6-F6AF415DD978}"/>
              </a:ext>
            </a:extLst>
          </p:cNvPr>
          <p:cNvSpPr txBox="1"/>
          <p:nvPr/>
        </p:nvSpPr>
        <p:spPr>
          <a:xfrm>
            <a:off x="5362222" y="807729"/>
            <a:ext cx="50574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dirty="0"/>
              <a:t>LOADING...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319;p61">
            <a:extLst>
              <a:ext uri="{FF2B5EF4-FFF2-40B4-BE49-F238E27FC236}">
                <a16:creationId xmlns:a16="http://schemas.microsoft.com/office/drawing/2014/main" id="{88FA3B2F-32B2-469F-A5B4-7CA00F32F87B}"/>
              </a:ext>
            </a:extLst>
          </p:cNvPr>
          <p:cNvSpPr/>
          <p:nvPr/>
        </p:nvSpPr>
        <p:spPr>
          <a:xfrm>
            <a:off x="734524" y="4180729"/>
            <a:ext cx="1376498" cy="298983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319;p61">
            <a:extLst>
              <a:ext uri="{FF2B5EF4-FFF2-40B4-BE49-F238E27FC236}">
                <a16:creationId xmlns:a16="http://schemas.microsoft.com/office/drawing/2014/main" id="{08105D5A-CB06-4690-AB52-F1DC59B3FB15}"/>
              </a:ext>
            </a:extLst>
          </p:cNvPr>
          <p:cNvSpPr/>
          <p:nvPr/>
        </p:nvSpPr>
        <p:spPr>
          <a:xfrm>
            <a:off x="7098771" y="724061"/>
            <a:ext cx="1438586" cy="348383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9" name="Google Shape;1079;p56"/>
          <p:cNvSpPr txBox="1">
            <a:spLocks noGrp="1"/>
          </p:cNvSpPr>
          <p:nvPr>
            <p:ph type="subTitle" idx="1"/>
          </p:nvPr>
        </p:nvSpPr>
        <p:spPr>
          <a:xfrm>
            <a:off x="4075290" y="1401055"/>
            <a:ext cx="4130774" cy="20935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APLICAÇÃO IRÁ CAPTAR DOAÇÕES DE COMPUTADORES E /OU EQUIPAMENTOS, GERENCIANDO PESSOAS QUE GOSTARIAM DE DOAR E ESTUDANTES DE PROGRAMAÇÃO CARENTES.</a:t>
            </a:r>
            <a:endParaRPr dirty="0"/>
          </a:p>
        </p:txBody>
      </p:sp>
      <p:sp>
        <p:nvSpPr>
          <p:cNvPr id="1080" name="Google Shape;1080;p56"/>
          <p:cNvSpPr txBox="1">
            <a:spLocks noGrp="1"/>
          </p:cNvSpPr>
          <p:nvPr>
            <p:ph type="title"/>
          </p:nvPr>
        </p:nvSpPr>
        <p:spPr>
          <a:xfrm>
            <a:off x="1136174" y="1676504"/>
            <a:ext cx="2743200" cy="10635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COOPERAÇÃO DIGITAL</a:t>
            </a:r>
            <a:endParaRPr sz="2600" dirty="0"/>
          </a:p>
        </p:txBody>
      </p:sp>
      <p:grpSp>
        <p:nvGrpSpPr>
          <p:cNvPr id="1081" name="Google Shape;1081;p56"/>
          <p:cNvGrpSpPr/>
          <p:nvPr/>
        </p:nvGrpSpPr>
        <p:grpSpPr>
          <a:xfrm>
            <a:off x="1136174" y="1306522"/>
            <a:ext cx="2743200" cy="2188073"/>
            <a:chOff x="3665856" y="811626"/>
            <a:chExt cx="4758142" cy="3669391"/>
          </a:xfrm>
        </p:grpSpPr>
        <p:grpSp>
          <p:nvGrpSpPr>
            <p:cNvPr id="1082" name="Google Shape;1082;p56"/>
            <p:cNvGrpSpPr/>
            <p:nvPr/>
          </p:nvGrpSpPr>
          <p:grpSpPr>
            <a:xfrm>
              <a:off x="3665856" y="811626"/>
              <a:ext cx="4758142" cy="3669391"/>
              <a:chOff x="518720" y="238160"/>
              <a:chExt cx="6524259" cy="5031388"/>
            </a:xfrm>
          </p:grpSpPr>
          <p:sp>
            <p:nvSpPr>
              <p:cNvPr id="1083" name="Google Shape;1083;p56"/>
              <p:cNvSpPr/>
              <p:nvPr/>
            </p:nvSpPr>
            <p:spPr>
              <a:xfrm>
                <a:off x="518728" y="4103508"/>
                <a:ext cx="6524250" cy="596982"/>
              </a:xfrm>
              <a:custGeom>
                <a:avLst/>
                <a:gdLst/>
                <a:ahLst/>
                <a:cxnLst/>
                <a:rect l="l" t="t" r="r" b="b"/>
                <a:pathLst>
                  <a:path w="260970" h="22753" extrusionOk="0">
                    <a:moveTo>
                      <a:pt x="0" y="14846"/>
                    </a:moveTo>
                    <a:cubicBezTo>
                      <a:pt x="0" y="19169"/>
                      <a:pt x="4039" y="22753"/>
                      <a:pt x="8305" y="22753"/>
                    </a:cubicBezTo>
                    <a:lnTo>
                      <a:pt x="253120" y="22753"/>
                    </a:lnTo>
                    <a:cubicBezTo>
                      <a:pt x="257443" y="22696"/>
                      <a:pt x="260913" y="19169"/>
                      <a:pt x="260970" y="14846"/>
                    </a:cubicBezTo>
                    <a:lnTo>
                      <a:pt x="26097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56"/>
              <p:cNvSpPr/>
              <p:nvPr/>
            </p:nvSpPr>
            <p:spPr>
              <a:xfrm>
                <a:off x="518720" y="238160"/>
                <a:ext cx="6524250" cy="3893525"/>
              </a:xfrm>
              <a:custGeom>
                <a:avLst/>
                <a:gdLst/>
                <a:ahLst/>
                <a:cxnLst/>
                <a:rect l="l" t="t" r="r" b="b"/>
                <a:pathLst>
                  <a:path w="260970" h="155741" extrusionOk="0">
                    <a:moveTo>
                      <a:pt x="249594" y="9954"/>
                    </a:moveTo>
                    <a:lnTo>
                      <a:pt x="249594" y="144364"/>
                    </a:lnTo>
                    <a:lnTo>
                      <a:pt x="11376" y="144364"/>
                    </a:lnTo>
                    <a:lnTo>
                      <a:pt x="11376" y="9954"/>
                    </a:lnTo>
                    <a:close/>
                    <a:moveTo>
                      <a:pt x="8305" y="0"/>
                    </a:moveTo>
                    <a:cubicBezTo>
                      <a:pt x="4039" y="0"/>
                      <a:pt x="0" y="2844"/>
                      <a:pt x="0" y="7110"/>
                    </a:cubicBezTo>
                    <a:lnTo>
                      <a:pt x="0" y="155740"/>
                    </a:lnTo>
                    <a:lnTo>
                      <a:pt x="260970" y="155740"/>
                    </a:lnTo>
                    <a:lnTo>
                      <a:pt x="260970" y="7110"/>
                    </a:lnTo>
                    <a:cubicBezTo>
                      <a:pt x="260970" y="2844"/>
                      <a:pt x="257386" y="0"/>
                      <a:pt x="2531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5" name="Google Shape;1085;p56"/>
              <p:cNvSpPr/>
              <p:nvPr/>
            </p:nvSpPr>
            <p:spPr>
              <a:xfrm>
                <a:off x="2599910" y="4695640"/>
                <a:ext cx="2362025" cy="573908"/>
              </a:xfrm>
              <a:custGeom>
                <a:avLst/>
                <a:gdLst/>
                <a:ahLst/>
                <a:cxnLst/>
                <a:rect l="l" t="t" r="r" b="b"/>
                <a:pathLst>
                  <a:path w="94481" h="29125" extrusionOk="0">
                    <a:moveTo>
                      <a:pt x="79805" y="18317"/>
                    </a:moveTo>
                    <a:cubicBezTo>
                      <a:pt x="74117" y="12515"/>
                      <a:pt x="73889" y="1"/>
                      <a:pt x="73889" y="1"/>
                    </a:cubicBezTo>
                    <a:lnTo>
                      <a:pt x="20592" y="1"/>
                    </a:lnTo>
                    <a:cubicBezTo>
                      <a:pt x="20592" y="1"/>
                      <a:pt x="20364" y="12515"/>
                      <a:pt x="14676" y="18317"/>
                    </a:cubicBezTo>
                    <a:cubicBezTo>
                      <a:pt x="8931" y="24175"/>
                      <a:pt x="1" y="29124"/>
                      <a:pt x="15529" y="29124"/>
                    </a:cubicBezTo>
                    <a:lnTo>
                      <a:pt x="78952" y="29124"/>
                    </a:lnTo>
                    <a:cubicBezTo>
                      <a:pt x="94480" y="29124"/>
                      <a:pt x="85493" y="24175"/>
                      <a:pt x="79805" y="1831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86" name="Google Shape;1086;p56"/>
            <p:cNvSpPr/>
            <p:nvPr/>
          </p:nvSpPr>
          <p:spPr>
            <a:xfrm>
              <a:off x="5947879" y="3739978"/>
              <a:ext cx="194076" cy="166189"/>
            </a:xfrm>
            <a:custGeom>
              <a:avLst/>
              <a:gdLst/>
              <a:ahLst/>
              <a:cxnLst/>
              <a:rect l="l" t="t" r="r" b="b"/>
              <a:pathLst>
                <a:path w="10627" h="9100" extrusionOk="0">
                  <a:moveTo>
                    <a:pt x="6092" y="0"/>
                  </a:moveTo>
                  <a:cubicBezTo>
                    <a:pt x="2020" y="0"/>
                    <a:pt x="0" y="4900"/>
                    <a:pt x="2881" y="7747"/>
                  </a:cubicBezTo>
                  <a:cubicBezTo>
                    <a:pt x="3804" y="8681"/>
                    <a:pt x="4944" y="9100"/>
                    <a:pt x="6063" y="9100"/>
                  </a:cubicBezTo>
                  <a:cubicBezTo>
                    <a:pt x="8391" y="9100"/>
                    <a:pt x="10627" y="7286"/>
                    <a:pt x="10627" y="4536"/>
                  </a:cubicBezTo>
                  <a:cubicBezTo>
                    <a:pt x="10627" y="2020"/>
                    <a:pt x="8608" y="0"/>
                    <a:pt x="60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1320;p61">
            <a:extLst>
              <a:ext uri="{FF2B5EF4-FFF2-40B4-BE49-F238E27FC236}">
                <a16:creationId xmlns:a16="http://schemas.microsoft.com/office/drawing/2014/main" id="{A8D6F434-2E20-45D9-96E0-59AB2779C370}"/>
              </a:ext>
            </a:extLst>
          </p:cNvPr>
          <p:cNvSpPr/>
          <p:nvPr/>
        </p:nvSpPr>
        <p:spPr>
          <a:xfrm>
            <a:off x="7129680" y="735350"/>
            <a:ext cx="1376768" cy="269361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/>
              <a:t>LOADING...</a:t>
            </a:r>
            <a:endParaRPr sz="1600" b="1" dirty="0"/>
          </a:p>
        </p:txBody>
      </p:sp>
      <p:sp>
        <p:nvSpPr>
          <p:cNvPr id="13" name="Google Shape;1320;p61">
            <a:extLst>
              <a:ext uri="{FF2B5EF4-FFF2-40B4-BE49-F238E27FC236}">
                <a16:creationId xmlns:a16="http://schemas.microsoft.com/office/drawing/2014/main" id="{4E43BC34-67B8-4251-B914-A41D2114EEF3}"/>
              </a:ext>
            </a:extLst>
          </p:cNvPr>
          <p:cNvSpPr/>
          <p:nvPr/>
        </p:nvSpPr>
        <p:spPr>
          <a:xfrm>
            <a:off x="734524" y="4180729"/>
            <a:ext cx="1376498" cy="249584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/>
              <a:t>LOADING...</a:t>
            </a:r>
            <a:endParaRPr sz="16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67;p52">
            <a:extLst>
              <a:ext uri="{FF2B5EF4-FFF2-40B4-BE49-F238E27FC236}">
                <a16:creationId xmlns:a16="http://schemas.microsoft.com/office/drawing/2014/main" id="{FB4AA4E5-2994-4A08-AB25-B6A6A1D1D872}"/>
              </a:ext>
            </a:extLst>
          </p:cNvPr>
          <p:cNvGrpSpPr/>
          <p:nvPr/>
        </p:nvGrpSpPr>
        <p:grpSpPr>
          <a:xfrm>
            <a:off x="722052" y="1170402"/>
            <a:ext cx="7629600" cy="1804104"/>
            <a:chOff x="760150" y="1414358"/>
            <a:chExt cx="7629600" cy="1804104"/>
          </a:xfrm>
        </p:grpSpPr>
        <p:cxnSp>
          <p:nvCxnSpPr>
            <p:cNvPr id="5" name="Google Shape;868;p52">
              <a:extLst>
                <a:ext uri="{FF2B5EF4-FFF2-40B4-BE49-F238E27FC236}">
                  <a16:creationId xmlns:a16="http://schemas.microsoft.com/office/drawing/2014/main" id="{A460B139-AA80-4C9B-B070-22F6DB7E0AC3}"/>
                </a:ext>
              </a:extLst>
            </p:cNvPr>
            <p:cNvCxnSpPr/>
            <p:nvPr/>
          </p:nvCxnSpPr>
          <p:spPr>
            <a:xfrm rot="10800000">
              <a:off x="7258578" y="2786325"/>
              <a:ext cx="0" cy="303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" name="Google Shape;869;p52">
              <a:extLst>
                <a:ext uri="{FF2B5EF4-FFF2-40B4-BE49-F238E27FC236}">
                  <a16:creationId xmlns:a16="http://schemas.microsoft.com/office/drawing/2014/main" id="{F33B765E-8549-49E2-A3F6-D34EA9EEB47A}"/>
                </a:ext>
              </a:extLst>
            </p:cNvPr>
            <p:cNvCxnSpPr/>
            <p:nvPr/>
          </p:nvCxnSpPr>
          <p:spPr>
            <a:xfrm rot="10800000">
              <a:off x="5465424" y="2786325"/>
              <a:ext cx="0" cy="303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" name="Google Shape;870;p52">
              <a:extLst>
                <a:ext uri="{FF2B5EF4-FFF2-40B4-BE49-F238E27FC236}">
                  <a16:creationId xmlns:a16="http://schemas.microsoft.com/office/drawing/2014/main" id="{7A9AD3B6-16C7-419E-864A-BDA0BD13F315}"/>
                </a:ext>
              </a:extLst>
            </p:cNvPr>
            <p:cNvCxnSpPr/>
            <p:nvPr/>
          </p:nvCxnSpPr>
          <p:spPr>
            <a:xfrm rot="10800000">
              <a:off x="1882725" y="2675215"/>
              <a:ext cx="0" cy="444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72;p52">
              <a:extLst>
                <a:ext uri="{FF2B5EF4-FFF2-40B4-BE49-F238E27FC236}">
                  <a16:creationId xmlns:a16="http://schemas.microsoft.com/office/drawing/2014/main" id="{584D95C2-BB63-43B5-B3E5-456E2AB406E7}"/>
                </a:ext>
              </a:extLst>
            </p:cNvPr>
            <p:cNvCxnSpPr/>
            <p:nvPr/>
          </p:nvCxnSpPr>
          <p:spPr>
            <a:xfrm rot="10800000">
              <a:off x="3672271" y="2786325"/>
              <a:ext cx="0" cy="303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" name="Google Shape;873;p52">
              <a:extLst>
                <a:ext uri="{FF2B5EF4-FFF2-40B4-BE49-F238E27FC236}">
                  <a16:creationId xmlns:a16="http://schemas.microsoft.com/office/drawing/2014/main" id="{03A09E5A-5DEC-4288-A380-EF433D0D8AFA}"/>
                </a:ext>
              </a:extLst>
            </p:cNvPr>
            <p:cNvSpPr/>
            <p:nvPr/>
          </p:nvSpPr>
          <p:spPr>
            <a:xfrm>
              <a:off x="1310475" y="1414358"/>
              <a:ext cx="1144500" cy="1286085"/>
            </a:xfrm>
            <a:prstGeom prst="flowChartDecision">
              <a:avLst/>
            </a:pr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74;p52">
              <a:extLst>
                <a:ext uri="{FF2B5EF4-FFF2-40B4-BE49-F238E27FC236}">
                  <a16:creationId xmlns:a16="http://schemas.microsoft.com/office/drawing/2014/main" id="{67904C2E-F741-47E6-B52B-8B0423F2BC3B}"/>
                </a:ext>
              </a:extLst>
            </p:cNvPr>
            <p:cNvSpPr/>
            <p:nvPr/>
          </p:nvSpPr>
          <p:spPr>
            <a:xfrm>
              <a:off x="3101825" y="1426895"/>
              <a:ext cx="1144500" cy="1286085"/>
            </a:xfrm>
            <a:prstGeom prst="flowChartDecision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75;p52">
              <a:extLst>
                <a:ext uri="{FF2B5EF4-FFF2-40B4-BE49-F238E27FC236}">
                  <a16:creationId xmlns:a16="http://schemas.microsoft.com/office/drawing/2014/main" id="{ADAF0CF5-9BD7-4344-B966-329088CFE30B}"/>
                </a:ext>
              </a:extLst>
            </p:cNvPr>
            <p:cNvSpPr/>
            <p:nvPr/>
          </p:nvSpPr>
          <p:spPr>
            <a:xfrm>
              <a:off x="4893175" y="1426895"/>
              <a:ext cx="1144500" cy="1286085"/>
            </a:xfrm>
            <a:prstGeom prst="flowChartDecision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876;p52">
              <a:extLst>
                <a:ext uri="{FF2B5EF4-FFF2-40B4-BE49-F238E27FC236}">
                  <a16:creationId xmlns:a16="http://schemas.microsoft.com/office/drawing/2014/main" id="{58984CF3-76C6-42D6-A368-BF7BA2238413}"/>
                </a:ext>
              </a:extLst>
            </p:cNvPr>
            <p:cNvSpPr/>
            <p:nvPr/>
          </p:nvSpPr>
          <p:spPr>
            <a:xfrm>
              <a:off x="6686325" y="1426900"/>
              <a:ext cx="1144500" cy="1286075"/>
            </a:xfrm>
            <a:prstGeom prst="flowChartDecision">
              <a:avLst/>
            </a:pr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" name="Google Shape;877;p52">
              <a:extLst>
                <a:ext uri="{FF2B5EF4-FFF2-40B4-BE49-F238E27FC236}">
                  <a16:creationId xmlns:a16="http://schemas.microsoft.com/office/drawing/2014/main" id="{D63FCE53-C982-4F47-892B-CA8931B709E3}"/>
                </a:ext>
              </a:extLst>
            </p:cNvPr>
            <p:cNvCxnSpPr/>
            <p:nvPr/>
          </p:nvCxnSpPr>
          <p:spPr>
            <a:xfrm>
              <a:off x="760150" y="3162975"/>
              <a:ext cx="76296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" name="Google Shape;878;p52">
              <a:extLst>
                <a:ext uri="{FF2B5EF4-FFF2-40B4-BE49-F238E27FC236}">
                  <a16:creationId xmlns:a16="http://schemas.microsoft.com/office/drawing/2014/main" id="{CC4789FF-D4D4-48C4-9FDB-F569F3966047}"/>
                </a:ext>
              </a:extLst>
            </p:cNvPr>
            <p:cNvSpPr/>
            <p:nvPr/>
          </p:nvSpPr>
          <p:spPr>
            <a:xfrm>
              <a:off x="7194823" y="3090952"/>
              <a:ext cx="127510" cy="12751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142" y="1"/>
                  </a:moveTo>
                  <a:cubicBezTo>
                    <a:pt x="503" y="1"/>
                    <a:pt x="1" y="503"/>
                    <a:pt x="1" y="1142"/>
                  </a:cubicBezTo>
                  <a:cubicBezTo>
                    <a:pt x="1" y="1781"/>
                    <a:pt x="503" y="2283"/>
                    <a:pt x="1142" y="2283"/>
                  </a:cubicBezTo>
                  <a:cubicBezTo>
                    <a:pt x="1758" y="2283"/>
                    <a:pt x="2283" y="1781"/>
                    <a:pt x="2283" y="1142"/>
                  </a:cubicBezTo>
                  <a:cubicBezTo>
                    <a:pt x="2283" y="503"/>
                    <a:pt x="1758" y="1"/>
                    <a:pt x="1142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79;p52">
              <a:extLst>
                <a:ext uri="{FF2B5EF4-FFF2-40B4-BE49-F238E27FC236}">
                  <a16:creationId xmlns:a16="http://schemas.microsoft.com/office/drawing/2014/main" id="{BA5460A4-74D1-4564-8369-1FB8404E4538}"/>
                </a:ext>
              </a:extLst>
            </p:cNvPr>
            <p:cNvSpPr/>
            <p:nvPr/>
          </p:nvSpPr>
          <p:spPr>
            <a:xfrm>
              <a:off x="6984199" y="2249188"/>
              <a:ext cx="548757" cy="548759"/>
            </a:xfrm>
            <a:custGeom>
              <a:avLst/>
              <a:gdLst/>
              <a:ahLst/>
              <a:cxnLst/>
              <a:rect l="l" t="t" r="r" b="b"/>
              <a:pathLst>
                <a:path w="10684" h="10683" extrusionOk="0">
                  <a:moveTo>
                    <a:pt x="5342" y="1"/>
                  </a:moveTo>
                  <a:cubicBezTo>
                    <a:pt x="2375" y="1"/>
                    <a:pt x="1" y="2397"/>
                    <a:pt x="1" y="5342"/>
                  </a:cubicBezTo>
                  <a:cubicBezTo>
                    <a:pt x="1" y="8309"/>
                    <a:pt x="2375" y="10683"/>
                    <a:pt x="5342" y="10683"/>
                  </a:cubicBezTo>
                  <a:cubicBezTo>
                    <a:pt x="8286" y="10683"/>
                    <a:pt x="10683" y="8309"/>
                    <a:pt x="10683" y="5342"/>
                  </a:cubicBezTo>
                  <a:cubicBezTo>
                    <a:pt x="10683" y="2397"/>
                    <a:pt x="8286" y="1"/>
                    <a:pt x="534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880;p52">
              <a:extLst>
                <a:ext uri="{FF2B5EF4-FFF2-40B4-BE49-F238E27FC236}">
                  <a16:creationId xmlns:a16="http://schemas.microsoft.com/office/drawing/2014/main" id="{5A3670D6-C260-407D-A4DE-42ED95046E3D}"/>
                </a:ext>
              </a:extLst>
            </p:cNvPr>
            <p:cNvSpPr/>
            <p:nvPr/>
          </p:nvSpPr>
          <p:spPr>
            <a:xfrm>
              <a:off x="5401697" y="3090952"/>
              <a:ext cx="127454" cy="127510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1142" y="1"/>
                  </a:moveTo>
                  <a:cubicBezTo>
                    <a:pt x="503" y="1"/>
                    <a:pt x="0" y="503"/>
                    <a:pt x="0" y="1142"/>
                  </a:cubicBezTo>
                  <a:cubicBezTo>
                    <a:pt x="0" y="1781"/>
                    <a:pt x="503" y="2283"/>
                    <a:pt x="1142" y="2283"/>
                  </a:cubicBezTo>
                  <a:cubicBezTo>
                    <a:pt x="1781" y="2283"/>
                    <a:pt x="2283" y="1781"/>
                    <a:pt x="2283" y="1142"/>
                  </a:cubicBezTo>
                  <a:cubicBezTo>
                    <a:pt x="2283" y="503"/>
                    <a:pt x="1781" y="1"/>
                    <a:pt x="1142" y="1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81;p52">
              <a:extLst>
                <a:ext uri="{FF2B5EF4-FFF2-40B4-BE49-F238E27FC236}">
                  <a16:creationId xmlns:a16="http://schemas.microsoft.com/office/drawing/2014/main" id="{CFE6302F-80B5-4687-80ED-141B54CCE097}"/>
                </a:ext>
              </a:extLst>
            </p:cNvPr>
            <p:cNvSpPr/>
            <p:nvPr/>
          </p:nvSpPr>
          <p:spPr>
            <a:xfrm>
              <a:off x="5191045" y="2249178"/>
              <a:ext cx="548759" cy="548759"/>
            </a:xfrm>
            <a:custGeom>
              <a:avLst/>
              <a:gdLst/>
              <a:ahLst/>
              <a:cxnLst/>
              <a:rect l="l" t="t" r="r" b="b"/>
              <a:pathLst>
                <a:path w="10683" h="10683" extrusionOk="0">
                  <a:moveTo>
                    <a:pt x="5342" y="1"/>
                  </a:moveTo>
                  <a:cubicBezTo>
                    <a:pt x="2397" y="1"/>
                    <a:pt x="1" y="2397"/>
                    <a:pt x="1" y="5342"/>
                  </a:cubicBezTo>
                  <a:cubicBezTo>
                    <a:pt x="1" y="8309"/>
                    <a:pt x="2397" y="10683"/>
                    <a:pt x="5342" y="10683"/>
                  </a:cubicBezTo>
                  <a:cubicBezTo>
                    <a:pt x="8286" y="10683"/>
                    <a:pt x="10683" y="8309"/>
                    <a:pt x="10683" y="5342"/>
                  </a:cubicBezTo>
                  <a:cubicBezTo>
                    <a:pt x="10683" y="2397"/>
                    <a:pt x="8286" y="1"/>
                    <a:pt x="534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82;p52">
              <a:extLst>
                <a:ext uri="{FF2B5EF4-FFF2-40B4-BE49-F238E27FC236}">
                  <a16:creationId xmlns:a16="http://schemas.microsoft.com/office/drawing/2014/main" id="{06681021-9AAD-47E0-866F-6C55A271809E}"/>
                </a:ext>
              </a:extLst>
            </p:cNvPr>
            <p:cNvSpPr/>
            <p:nvPr/>
          </p:nvSpPr>
          <p:spPr>
            <a:xfrm>
              <a:off x="1818963" y="3090952"/>
              <a:ext cx="127510" cy="12751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142" y="1"/>
                  </a:moveTo>
                  <a:cubicBezTo>
                    <a:pt x="526" y="1"/>
                    <a:pt x="1" y="503"/>
                    <a:pt x="1" y="1142"/>
                  </a:cubicBezTo>
                  <a:cubicBezTo>
                    <a:pt x="1" y="1781"/>
                    <a:pt x="526" y="2283"/>
                    <a:pt x="1142" y="2283"/>
                  </a:cubicBezTo>
                  <a:cubicBezTo>
                    <a:pt x="1781" y="2283"/>
                    <a:pt x="2283" y="1781"/>
                    <a:pt x="2283" y="1142"/>
                  </a:cubicBezTo>
                  <a:cubicBezTo>
                    <a:pt x="2283" y="503"/>
                    <a:pt x="1781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83;p52">
              <a:extLst>
                <a:ext uri="{FF2B5EF4-FFF2-40B4-BE49-F238E27FC236}">
                  <a16:creationId xmlns:a16="http://schemas.microsoft.com/office/drawing/2014/main" id="{880D537F-587A-4CD4-A597-EE0271AA6E7B}"/>
                </a:ext>
              </a:extLst>
            </p:cNvPr>
            <p:cNvSpPr/>
            <p:nvPr/>
          </p:nvSpPr>
          <p:spPr>
            <a:xfrm>
              <a:off x="1608353" y="2249224"/>
              <a:ext cx="548730" cy="548706"/>
            </a:xfrm>
            <a:custGeom>
              <a:avLst/>
              <a:gdLst/>
              <a:ahLst/>
              <a:cxnLst/>
              <a:rect l="l" t="t" r="r" b="b"/>
              <a:pathLst>
                <a:path w="10684" h="10683" extrusionOk="0">
                  <a:moveTo>
                    <a:pt x="5342" y="1"/>
                  </a:moveTo>
                  <a:cubicBezTo>
                    <a:pt x="2397" y="1"/>
                    <a:pt x="1" y="2397"/>
                    <a:pt x="1" y="5342"/>
                  </a:cubicBezTo>
                  <a:cubicBezTo>
                    <a:pt x="1" y="8309"/>
                    <a:pt x="2397" y="10683"/>
                    <a:pt x="5342" y="10683"/>
                  </a:cubicBezTo>
                  <a:cubicBezTo>
                    <a:pt x="8309" y="10683"/>
                    <a:pt x="10683" y="8309"/>
                    <a:pt x="10683" y="5342"/>
                  </a:cubicBezTo>
                  <a:cubicBezTo>
                    <a:pt x="10683" y="2397"/>
                    <a:pt x="8309" y="1"/>
                    <a:pt x="534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884;p52">
              <a:extLst>
                <a:ext uri="{FF2B5EF4-FFF2-40B4-BE49-F238E27FC236}">
                  <a16:creationId xmlns:a16="http://schemas.microsoft.com/office/drawing/2014/main" id="{3D41E518-6813-4769-8C5E-6B302950E97E}"/>
                </a:ext>
              </a:extLst>
            </p:cNvPr>
            <p:cNvSpPr/>
            <p:nvPr/>
          </p:nvSpPr>
          <p:spPr>
            <a:xfrm>
              <a:off x="3608516" y="3090952"/>
              <a:ext cx="127510" cy="12751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142" y="1"/>
                  </a:moveTo>
                  <a:cubicBezTo>
                    <a:pt x="503" y="1"/>
                    <a:pt x="1" y="503"/>
                    <a:pt x="1" y="1142"/>
                  </a:cubicBezTo>
                  <a:cubicBezTo>
                    <a:pt x="1" y="1781"/>
                    <a:pt x="503" y="2283"/>
                    <a:pt x="1142" y="2283"/>
                  </a:cubicBezTo>
                  <a:cubicBezTo>
                    <a:pt x="1758" y="2283"/>
                    <a:pt x="2283" y="1781"/>
                    <a:pt x="2283" y="1142"/>
                  </a:cubicBezTo>
                  <a:cubicBezTo>
                    <a:pt x="2283" y="503"/>
                    <a:pt x="1758" y="1"/>
                    <a:pt x="114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85;p52">
              <a:extLst>
                <a:ext uri="{FF2B5EF4-FFF2-40B4-BE49-F238E27FC236}">
                  <a16:creationId xmlns:a16="http://schemas.microsoft.com/office/drawing/2014/main" id="{B41596AD-15A0-48B4-84F7-3B01DA80D2B9}"/>
                </a:ext>
              </a:extLst>
            </p:cNvPr>
            <p:cNvSpPr/>
            <p:nvPr/>
          </p:nvSpPr>
          <p:spPr>
            <a:xfrm>
              <a:off x="3397912" y="2249191"/>
              <a:ext cx="548732" cy="548732"/>
            </a:xfrm>
            <a:custGeom>
              <a:avLst/>
              <a:gdLst/>
              <a:ahLst/>
              <a:cxnLst/>
              <a:rect l="l" t="t" r="r" b="b"/>
              <a:pathLst>
                <a:path w="10683" h="10683" extrusionOk="0">
                  <a:moveTo>
                    <a:pt x="5341" y="1"/>
                  </a:moveTo>
                  <a:cubicBezTo>
                    <a:pt x="2374" y="1"/>
                    <a:pt x="0" y="2397"/>
                    <a:pt x="0" y="5342"/>
                  </a:cubicBezTo>
                  <a:cubicBezTo>
                    <a:pt x="0" y="8309"/>
                    <a:pt x="2374" y="10683"/>
                    <a:pt x="5341" y="10683"/>
                  </a:cubicBezTo>
                  <a:cubicBezTo>
                    <a:pt x="8286" y="10683"/>
                    <a:pt x="10682" y="8309"/>
                    <a:pt x="10682" y="5342"/>
                  </a:cubicBezTo>
                  <a:cubicBezTo>
                    <a:pt x="10682" y="2397"/>
                    <a:pt x="8286" y="1"/>
                    <a:pt x="534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886;p52">
            <a:extLst>
              <a:ext uri="{FF2B5EF4-FFF2-40B4-BE49-F238E27FC236}">
                <a16:creationId xmlns:a16="http://schemas.microsoft.com/office/drawing/2014/main" id="{88737D37-B8C9-41CE-9EC2-C4CD71E222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75662" y="453859"/>
            <a:ext cx="6542331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IMPLEMENTAÇÕES PRONTAS</a:t>
            </a:r>
            <a:endParaRPr dirty="0"/>
          </a:p>
        </p:txBody>
      </p:sp>
      <p:sp>
        <p:nvSpPr>
          <p:cNvPr id="24" name="Google Shape;585;p38">
            <a:extLst>
              <a:ext uri="{FF2B5EF4-FFF2-40B4-BE49-F238E27FC236}">
                <a16:creationId xmlns:a16="http://schemas.microsoft.com/office/drawing/2014/main" id="{CF6D3FEA-FB4A-48F1-AD5A-0F886307752E}"/>
              </a:ext>
            </a:extLst>
          </p:cNvPr>
          <p:cNvSpPr txBox="1">
            <a:spLocks/>
          </p:cNvSpPr>
          <p:nvPr/>
        </p:nvSpPr>
        <p:spPr>
          <a:xfrm>
            <a:off x="1521003" y="1583670"/>
            <a:ext cx="816125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/>
            <a:r>
              <a:rPr lang="pt-BR" dirty="0"/>
              <a:t>GET</a:t>
            </a:r>
          </a:p>
        </p:txBody>
      </p:sp>
      <p:sp>
        <p:nvSpPr>
          <p:cNvPr id="25" name="Google Shape;585;p38">
            <a:extLst>
              <a:ext uri="{FF2B5EF4-FFF2-40B4-BE49-F238E27FC236}">
                <a16:creationId xmlns:a16="http://schemas.microsoft.com/office/drawing/2014/main" id="{115263DC-0865-4877-B112-6A91FA49FB56}"/>
              </a:ext>
            </a:extLst>
          </p:cNvPr>
          <p:cNvSpPr txBox="1">
            <a:spLocks/>
          </p:cNvSpPr>
          <p:nvPr/>
        </p:nvSpPr>
        <p:spPr>
          <a:xfrm>
            <a:off x="3281870" y="1588997"/>
            <a:ext cx="816125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/>
            <a:r>
              <a:rPr lang="pt-BR" dirty="0"/>
              <a:t>POST</a:t>
            </a:r>
          </a:p>
        </p:txBody>
      </p:sp>
      <p:sp>
        <p:nvSpPr>
          <p:cNvPr id="26" name="Google Shape;585;p38">
            <a:extLst>
              <a:ext uri="{FF2B5EF4-FFF2-40B4-BE49-F238E27FC236}">
                <a16:creationId xmlns:a16="http://schemas.microsoft.com/office/drawing/2014/main" id="{C6C3FF65-71EA-4C23-A260-4FADE3DC18AC}"/>
              </a:ext>
            </a:extLst>
          </p:cNvPr>
          <p:cNvSpPr txBox="1">
            <a:spLocks/>
          </p:cNvSpPr>
          <p:nvPr/>
        </p:nvSpPr>
        <p:spPr>
          <a:xfrm>
            <a:off x="5134547" y="1607168"/>
            <a:ext cx="816125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/>
            <a:r>
              <a:rPr lang="pt-BR" dirty="0"/>
              <a:t>PUT</a:t>
            </a:r>
          </a:p>
        </p:txBody>
      </p:sp>
      <p:sp>
        <p:nvSpPr>
          <p:cNvPr id="27" name="Google Shape;585;p38">
            <a:extLst>
              <a:ext uri="{FF2B5EF4-FFF2-40B4-BE49-F238E27FC236}">
                <a16:creationId xmlns:a16="http://schemas.microsoft.com/office/drawing/2014/main" id="{1A8DD141-1B26-43B0-B32F-2D7E5B158ADF}"/>
              </a:ext>
            </a:extLst>
          </p:cNvPr>
          <p:cNvSpPr txBox="1">
            <a:spLocks/>
          </p:cNvSpPr>
          <p:nvPr/>
        </p:nvSpPr>
        <p:spPr>
          <a:xfrm>
            <a:off x="6760325" y="1630529"/>
            <a:ext cx="1050324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/>
            <a:r>
              <a:rPr lang="pt-BR" dirty="0"/>
              <a:t>DELETE</a:t>
            </a:r>
          </a:p>
        </p:txBody>
      </p:sp>
      <p:sp>
        <p:nvSpPr>
          <p:cNvPr id="31" name="Seta: para a Direita 30">
            <a:extLst>
              <a:ext uri="{FF2B5EF4-FFF2-40B4-BE49-F238E27FC236}">
                <a16:creationId xmlns:a16="http://schemas.microsoft.com/office/drawing/2014/main" id="{3D41B273-DD82-4FD2-AFF8-9C7352BBE9E3}"/>
              </a:ext>
            </a:extLst>
          </p:cNvPr>
          <p:cNvSpPr/>
          <p:nvPr/>
        </p:nvSpPr>
        <p:spPr>
          <a:xfrm rot="5400000">
            <a:off x="1653042" y="2130909"/>
            <a:ext cx="409074" cy="33840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Seta: para a Direita 32">
            <a:extLst>
              <a:ext uri="{FF2B5EF4-FFF2-40B4-BE49-F238E27FC236}">
                <a16:creationId xmlns:a16="http://schemas.microsoft.com/office/drawing/2014/main" id="{B21846A9-13C8-44FB-B0C1-31035DFC66AA}"/>
              </a:ext>
            </a:extLst>
          </p:cNvPr>
          <p:cNvSpPr/>
          <p:nvPr/>
        </p:nvSpPr>
        <p:spPr>
          <a:xfrm rot="5400000">
            <a:off x="3431439" y="2127178"/>
            <a:ext cx="409074" cy="338400"/>
          </a:xfrm>
          <a:prstGeom prst="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4" name="Seta: para a Direita 33">
            <a:extLst>
              <a:ext uri="{FF2B5EF4-FFF2-40B4-BE49-F238E27FC236}">
                <a16:creationId xmlns:a16="http://schemas.microsoft.com/office/drawing/2014/main" id="{B2170AF2-034D-44B4-AEA1-330BD4BDCE3A}"/>
              </a:ext>
            </a:extLst>
          </p:cNvPr>
          <p:cNvSpPr/>
          <p:nvPr/>
        </p:nvSpPr>
        <p:spPr>
          <a:xfrm rot="5400000">
            <a:off x="5244519" y="2139047"/>
            <a:ext cx="409074" cy="338400"/>
          </a:xfrm>
          <a:prstGeom prst="rightArrow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5" name="Seta: para a Direita 34">
            <a:extLst>
              <a:ext uri="{FF2B5EF4-FFF2-40B4-BE49-F238E27FC236}">
                <a16:creationId xmlns:a16="http://schemas.microsoft.com/office/drawing/2014/main" id="{46C35973-CF82-4E22-915D-C81ED21EDA6B}"/>
              </a:ext>
            </a:extLst>
          </p:cNvPr>
          <p:cNvSpPr/>
          <p:nvPr/>
        </p:nvSpPr>
        <p:spPr>
          <a:xfrm rot="5400000">
            <a:off x="7015940" y="2127178"/>
            <a:ext cx="409074" cy="338400"/>
          </a:xfrm>
          <a:prstGeom prst="rightArrow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8E0F14F1-4A5E-4DB6-9C40-7CD890B3EBB1}"/>
              </a:ext>
            </a:extLst>
          </p:cNvPr>
          <p:cNvSpPr txBox="1"/>
          <p:nvPr/>
        </p:nvSpPr>
        <p:spPr>
          <a:xfrm>
            <a:off x="2613734" y="3018376"/>
            <a:ext cx="1862837" cy="1918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1200"/>
              </a:spcBef>
              <a:spcAft>
                <a:spcPts val="800"/>
              </a:spcAft>
            </a:pPr>
            <a:r>
              <a:rPr lang="pt-BR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Recebe um novo cadastro, adiciona ele a lista e retorna o cadastro criado</a:t>
            </a:r>
            <a:endParaRPr lang="pt-BR" b="0" dirty="0">
              <a:effectLst/>
            </a:endParaRPr>
          </a:p>
          <a:p>
            <a:br>
              <a:rPr lang="pt-BR" dirty="0"/>
            </a:br>
            <a:endParaRPr lang="pt-BR" b="0" dirty="0">
              <a:effectLst/>
            </a:endParaRPr>
          </a:p>
          <a:p>
            <a:br>
              <a:rPr lang="pt-BR" dirty="0"/>
            </a:br>
            <a:endParaRPr lang="pt-BR" dirty="0"/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39C55DFE-3A9C-44F3-985C-C2408B1079CD}"/>
              </a:ext>
            </a:extLst>
          </p:cNvPr>
          <p:cNvSpPr txBox="1"/>
          <p:nvPr/>
        </p:nvSpPr>
        <p:spPr>
          <a:xfrm>
            <a:off x="750897" y="3021621"/>
            <a:ext cx="1862837" cy="1487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1200"/>
              </a:spcBef>
              <a:spcAft>
                <a:spcPts val="800"/>
              </a:spcAft>
            </a:pPr>
            <a:r>
              <a:rPr lang="pt-BR" dirty="0">
                <a:latin typeface="Roboto" panose="02000000000000000000" pitchFamily="2" charset="0"/>
              </a:rPr>
              <a:t>R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etorna uma lista com as informações de todos os cadastros</a:t>
            </a:r>
            <a:endParaRPr lang="pt-BR" b="0" dirty="0">
              <a:effectLst/>
            </a:endParaRPr>
          </a:p>
          <a:p>
            <a:br>
              <a:rPr lang="pt-BR" dirty="0"/>
            </a:br>
            <a:endParaRPr lang="pt-BR" dirty="0"/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4A0527F4-B20D-4EBE-B118-E881FC8FA97C}"/>
              </a:ext>
            </a:extLst>
          </p:cNvPr>
          <p:cNvSpPr txBox="1"/>
          <p:nvPr/>
        </p:nvSpPr>
        <p:spPr>
          <a:xfrm>
            <a:off x="6482850" y="2974506"/>
            <a:ext cx="1731193" cy="1056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0">
              <a:spcBef>
                <a:spcPts val="1200"/>
              </a:spcBef>
              <a:spcAft>
                <a:spcPts val="800"/>
              </a:spcAft>
            </a:pPr>
            <a:r>
              <a:rPr lang="pt-BR" dirty="0">
                <a:latin typeface="Roboto" panose="02000000000000000000" pitchFamily="2" charset="0"/>
              </a:rPr>
              <a:t>D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eleta um cadastro baseado no id</a:t>
            </a:r>
            <a:endParaRPr lang="pt-BR" b="0" dirty="0">
              <a:effectLst/>
            </a:endParaRPr>
          </a:p>
          <a:p>
            <a:br>
              <a:rPr lang="pt-BR" dirty="0"/>
            </a:br>
            <a:endParaRPr lang="pt-BR" dirty="0"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A9EC61F-036F-4681-A139-B7581D8AA780}"/>
              </a:ext>
            </a:extLst>
          </p:cNvPr>
          <p:cNvSpPr txBox="1"/>
          <p:nvPr/>
        </p:nvSpPr>
        <p:spPr>
          <a:xfrm>
            <a:off x="4446828" y="3015337"/>
            <a:ext cx="1862837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1200"/>
              </a:spcBef>
              <a:spcAft>
                <a:spcPts val="800"/>
              </a:spcAft>
            </a:pPr>
            <a:r>
              <a:rPr lang="pt-BR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Atualiza um cadastro</a:t>
            </a:r>
            <a:r>
              <a:rPr lang="pt-BR" dirty="0">
                <a:latin typeface="Roboto" panose="02000000000000000000" pitchFamily="2" charset="0"/>
              </a:rPr>
              <a:t> e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retorna a quantidade atualizada</a:t>
            </a:r>
            <a:br>
              <a:rPr lang="pt-BR" dirty="0"/>
            </a:br>
            <a:endParaRPr lang="pt-BR" b="0" dirty="0">
              <a:effectLst/>
            </a:endParaRPr>
          </a:p>
          <a:p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9100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6"/>
          <p:cNvSpPr txBox="1">
            <a:spLocks noGrp="1"/>
          </p:cNvSpPr>
          <p:nvPr>
            <p:ph type="title"/>
          </p:nvPr>
        </p:nvSpPr>
        <p:spPr>
          <a:xfrm>
            <a:off x="625277" y="248102"/>
            <a:ext cx="7620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 API FUNCIONANDO</a:t>
            </a:r>
          </a:p>
        </p:txBody>
      </p:sp>
      <p:pic>
        <p:nvPicPr>
          <p:cNvPr id="2" name="20210711_003942">
            <a:hlinkClick r:id="" action="ppaction://media"/>
            <a:extLst>
              <a:ext uri="{FF2B5EF4-FFF2-40B4-BE49-F238E27FC236}">
                <a16:creationId xmlns:a16="http://schemas.microsoft.com/office/drawing/2014/main" id="{C4B6AF66-DB3C-4CBA-AF7B-DF9EE05D86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7590" y="884704"/>
            <a:ext cx="6635156" cy="37555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8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8"/>
          <p:cNvSpPr/>
          <p:nvPr/>
        </p:nvSpPr>
        <p:spPr>
          <a:xfrm>
            <a:off x="4950315" y="3197101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6" name="Google Shape;576;p38"/>
          <p:cNvSpPr/>
          <p:nvPr/>
        </p:nvSpPr>
        <p:spPr>
          <a:xfrm>
            <a:off x="4933988" y="1789238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7" name="Google Shape;577;p38"/>
          <p:cNvSpPr/>
          <p:nvPr/>
        </p:nvSpPr>
        <p:spPr>
          <a:xfrm>
            <a:off x="1325650" y="3216816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8" name="Google Shape;578;p38"/>
          <p:cNvSpPr/>
          <p:nvPr/>
        </p:nvSpPr>
        <p:spPr>
          <a:xfrm>
            <a:off x="1325650" y="1789238"/>
            <a:ext cx="722400" cy="71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579" name="Google Shape;579;p38"/>
          <p:cNvSpPr txBox="1">
            <a:spLocks noGrp="1"/>
          </p:cNvSpPr>
          <p:nvPr>
            <p:ph type="subTitle" idx="1"/>
          </p:nvPr>
        </p:nvSpPr>
        <p:spPr>
          <a:xfrm>
            <a:off x="2008472" y="1955853"/>
            <a:ext cx="2484505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DOADORES AOS ESTUDANTES POR LOCALIZAÇÃO /REGIÃO</a:t>
            </a:r>
            <a:endParaRPr dirty="0"/>
          </a:p>
        </p:txBody>
      </p:sp>
      <p:sp>
        <p:nvSpPr>
          <p:cNvPr id="580" name="Google Shape;580;p38"/>
          <p:cNvSpPr txBox="1">
            <a:spLocks noGrp="1"/>
          </p:cNvSpPr>
          <p:nvPr>
            <p:ph type="title"/>
          </p:nvPr>
        </p:nvSpPr>
        <p:spPr>
          <a:xfrm flipH="1">
            <a:off x="1261450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2" name="Google Shape;582;p38"/>
          <p:cNvSpPr txBox="1">
            <a:spLocks noGrp="1"/>
          </p:cNvSpPr>
          <p:nvPr>
            <p:ph type="ctrTitle" idx="3"/>
          </p:nvPr>
        </p:nvSpPr>
        <p:spPr>
          <a:xfrm>
            <a:off x="1462724" y="674775"/>
            <a:ext cx="6417427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IMPLEMENTAÇÕES FUTURAS</a:t>
            </a:r>
            <a:endParaRPr dirty="0"/>
          </a:p>
        </p:txBody>
      </p:sp>
      <p:sp>
        <p:nvSpPr>
          <p:cNvPr id="583" name="Google Shape;583;p38"/>
          <p:cNvSpPr txBox="1">
            <a:spLocks noGrp="1"/>
          </p:cNvSpPr>
          <p:nvPr>
            <p:ph type="title" idx="4"/>
          </p:nvPr>
        </p:nvSpPr>
        <p:spPr>
          <a:xfrm flipH="1">
            <a:off x="1240090" y="3335916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84" name="Google Shape;584;p38"/>
          <p:cNvSpPr txBox="1">
            <a:spLocks noGrp="1"/>
          </p:cNvSpPr>
          <p:nvPr>
            <p:ph type="subTitle" idx="5"/>
          </p:nvPr>
        </p:nvSpPr>
        <p:spPr>
          <a:xfrm>
            <a:off x="2005329" y="3393762"/>
            <a:ext cx="2484505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 TAMBÉM EQUIPAMENTOS QUE NECESSITEM DE PEQUENOS REPAROS E MANUTENÇÃO.</a:t>
            </a:r>
            <a:endParaRPr dirty="0"/>
          </a:p>
        </p:txBody>
      </p:sp>
      <p:sp>
        <p:nvSpPr>
          <p:cNvPr id="585" name="Google Shape;585;p38"/>
          <p:cNvSpPr txBox="1">
            <a:spLocks noGrp="1"/>
          </p:cNvSpPr>
          <p:nvPr>
            <p:ph type="subTitle" idx="6"/>
          </p:nvPr>
        </p:nvSpPr>
        <p:spPr>
          <a:xfrm>
            <a:off x="1174766" y="2908299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CAPTAR</a:t>
            </a:r>
            <a:endParaRPr dirty="0"/>
          </a:p>
        </p:txBody>
      </p:sp>
      <p:sp>
        <p:nvSpPr>
          <p:cNvPr id="586" name="Google Shape;586;p38"/>
          <p:cNvSpPr txBox="1">
            <a:spLocks noGrp="1"/>
          </p:cNvSpPr>
          <p:nvPr>
            <p:ph type="title" idx="7"/>
          </p:nvPr>
        </p:nvSpPr>
        <p:spPr>
          <a:xfrm flipH="1">
            <a:off x="4869788" y="1908338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7" name="Google Shape;587;p38"/>
          <p:cNvSpPr txBox="1">
            <a:spLocks noGrp="1"/>
          </p:cNvSpPr>
          <p:nvPr>
            <p:ph type="subTitle" idx="8"/>
          </p:nvPr>
        </p:nvSpPr>
        <p:spPr>
          <a:xfrm>
            <a:off x="5672715" y="1908338"/>
            <a:ext cx="2576745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VOLUNTÁRIOS PARA REALIZAR REPAROS E MANUTENÇÃO NOS EQUIPAMENTOS DOADOS</a:t>
            </a:r>
            <a:endParaRPr dirty="0"/>
          </a:p>
        </p:txBody>
      </p:sp>
      <p:sp>
        <p:nvSpPr>
          <p:cNvPr id="588" name="Google Shape;588;p38"/>
          <p:cNvSpPr txBox="1">
            <a:spLocks noGrp="1"/>
          </p:cNvSpPr>
          <p:nvPr>
            <p:ph type="subTitle" idx="9"/>
          </p:nvPr>
        </p:nvSpPr>
        <p:spPr>
          <a:xfrm>
            <a:off x="4869787" y="1482664"/>
            <a:ext cx="2091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CADASTRAR</a:t>
            </a:r>
            <a:endParaRPr dirty="0"/>
          </a:p>
        </p:txBody>
      </p:sp>
      <p:sp>
        <p:nvSpPr>
          <p:cNvPr id="589" name="Google Shape;589;p38"/>
          <p:cNvSpPr txBox="1">
            <a:spLocks noGrp="1"/>
          </p:cNvSpPr>
          <p:nvPr>
            <p:ph type="title" idx="13"/>
          </p:nvPr>
        </p:nvSpPr>
        <p:spPr>
          <a:xfrm flipH="1">
            <a:off x="4869788" y="3316201"/>
            <a:ext cx="850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sp>
        <p:nvSpPr>
          <p:cNvPr id="590" name="Google Shape;590;p38"/>
          <p:cNvSpPr txBox="1">
            <a:spLocks noGrp="1"/>
          </p:cNvSpPr>
          <p:nvPr>
            <p:ph type="subTitle" idx="14"/>
          </p:nvPr>
        </p:nvSpPr>
        <p:spPr>
          <a:xfrm>
            <a:off x="5672715" y="3366657"/>
            <a:ext cx="2091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 PARTE DE FRONT-END</a:t>
            </a:r>
            <a:endParaRPr dirty="0"/>
          </a:p>
        </p:txBody>
      </p:sp>
      <p:sp>
        <p:nvSpPr>
          <p:cNvPr id="21" name="Google Shape;585;p38">
            <a:extLst>
              <a:ext uri="{FF2B5EF4-FFF2-40B4-BE49-F238E27FC236}">
                <a16:creationId xmlns:a16="http://schemas.microsoft.com/office/drawing/2014/main" id="{EF0294DD-BA41-446A-B50A-34926DC08FAD}"/>
              </a:ext>
            </a:extLst>
          </p:cNvPr>
          <p:cNvSpPr txBox="1">
            <a:spLocks/>
          </p:cNvSpPr>
          <p:nvPr/>
        </p:nvSpPr>
        <p:spPr>
          <a:xfrm>
            <a:off x="1066600" y="1459570"/>
            <a:ext cx="209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/>
            <a:r>
              <a:rPr lang="pt-BR" dirty="0"/>
              <a:t>CONECTAR</a:t>
            </a:r>
          </a:p>
        </p:txBody>
      </p:sp>
      <p:sp>
        <p:nvSpPr>
          <p:cNvPr id="26" name="Google Shape;588;p38">
            <a:extLst>
              <a:ext uri="{FF2B5EF4-FFF2-40B4-BE49-F238E27FC236}">
                <a16:creationId xmlns:a16="http://schemas.microsoft.com/office/drawing/2014/main" id="{F5D16339-1ECB-40BA-93BD-19E8EB44B951}"/>
              </a:ext>
            </a:extLst>
          </p:cNvPr>
          <p:cNvSpPr txBox="1">
            <a:spLocks/>
          </p:cNvSpPr>
          <p:nvPr/>
        </p:nvSpPr>
        <p:spPr>
          <a:xfrm>
            <a:off x="4933988" y="2891071"/>
            <a:ext cx="209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1" i="0" u="none" strike="noStrike" cap="none">
                <a:solidFill>
                  <a:schemeClr val="dk2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linker"/>
              <a:buNone/>
              <a:defRPr sz="2000" b="0" i="0" u="none" strike="noStrike" cap="non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pPr marL="0" indent="0"/>
            <a:r>
              <a:rPr lang="pt-BR" dirty="0"/>
              <a:t>IMPLEMENTAR</a:t>
            </a:r>
          </a:p>
        </p:txBody>
      </p:sp>
      <p:grpSp>
        <p:nvGrpSpPr>
          <p:cNvPr id="27" name="Google Shape;75;p15">
            <a:extLst>
              <a:ext uri="{FF2B5EF4-FFF2-40B4-BE49-F238E27FC236}">
                <a16:creationId xmlns:a16="http://schemas.microsoft.com/office/drawing/2014/main" id="{C2C63BF9-F6B1-46E8-9158-FE33BD7CF959}"/>
              </a:ext>
            </a:extLst>
          </p:cNvPr>
          <p:cNvGrpSpPr/>
          <p:nvPr/>
        </p:nvGrpSpPr>
        <p:grpSpPr>
          <a:xfrm rot="276868">
            <a:off x="7880151" y="261059"/>
            <a:ext cx="999689" cy="719400"/>
            <a:chOff x="5917753" y="1127631"/>
            <a:chExt cx="1380178" cy="1022202"/>
          </a:xfrm>
        </p:grpSpPr>
        <p:sp>
          <p:nvSpPr>
            <p:cNvPr id="28" name="Google Shape;76;p15">
              <a:extLst>
                <a:ext uri="{FF2B5EF4-FFF2-40B4-BE49-F238E27FC236}">
                  <a16:creationId xmlns:a16="http://schemas.microsoft.com/office/drawing/2014/main" id="{2E5CE871-A7C6-4D01-A319-936A614DCC13}"/>
                </a:ext>
              </a:extLst>
            </p:cNvPr>
            <p:cNvSpPr/>
            <p:nvPr/>
          </p:nvSpPr>
          <p:spPr>
            <a:xfrm>
              <a:off x="5970066" y="1245381"/>
              <a:ext cx="1099366" cy="504674"/>
            </a:xfrm>
            <a:custGeom>
              <a:avLst/>
              <a:gdLst/>
              <a:ahLst/>
              <a:cxnLst/>
              <a:rect l="l" t="t" r="r" b="b"/>
              <a:pathLst>
                <a:path w="48839" h="22420" extrusionOk="0">
                  <a:moveTo>
                    <a:pt x="48839" y="0"/>
                  </a:moveTo>
                  <a:lnTo>
                    <a:pt x="45524" y="1333"/>
                  </a:lnTo>
                  <a:cubicBezTo>
                    <a:pt x="38039" y="4340"/>
                    <a:pt x="30384" y="6938"/>
                    <a:pt x="22591" y="9057"/>
                  </a:cubicBezTo>
                  <a:cubicBezTo>
                    <a:pt x="15141" y="11005"/>
                    <a:pt x="7622" y="12474"/>
                    <a:pt x="1" y="13466"/>
                  </a:cubicBezTo>
                  <a:cubicBezTo>
                    <a:pt x="787" y="14047"/>
                    <a:pt x="1539" y="14628"/>
                    <a:pt x="2359" y="15140"/>
                  </a:cubicBezTo>
                  <a:cubicBezTo>
                    <a:pt x="7143" y="18216"/>
                    <a:pt x="12441" y="20335"/>
                    <a:pt x="17670" y="22420"/>
                  </a:cubicBezTo>
                  <a:cubicBezTo>
                    <a:pt x="20301" y="20096"/>
                    <a:pt x="23001" y="17840"/>
                    <a:pt x="25770" y="15687"/>
                  </a:cubicBezTo>
                  <a:cubicBezTo>
                    <a:pt x="30794" y="11723"/>
                    <a:pt x="36023" y="7997"/>
                    <a:pt x="41423" y="4511"/>
                  </a:cubicBezTo>
                  <a:cubicBezTo>
                    <a:pt x="43849" y="2939"/>
                    <a:pt x="46310" y="1435"/>
                    <a:pt x="488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7;p15">
              <a:extLst>
                <a:ext uri="{FF2B5EF4-FFF2-40B4-BE49-F238E27FC236}">
                  <a16:creationId xmlns:a16="http://schemas.microsoft.com/office/drawing/2014/main" id="{F9496253-499D-4938-A8C0-4B2B1FED83D5}"/>
                </a:ext>
              </a:extLst>
            </p:cNvPr>
            <p:cNvSpPr/>
            <p:nvPr/>
          </p:nvSpPr>
          <p:spPr>
            <a:xfrm>
              <a:off x="6387042" y="1201509"/>
              <a:ext cx="809325" cy="857046"/>
            </a:xfrm>
            <a:custGeom>
              <a:avLst/>
              <a:gdLst/>
              <a:ahLst/>
              <a:cxnLst/>
              <a:rect l="l" t="t" r="r" b="b"/>
              <a:pathLst>
                <a:path w="35954" h="38074" extrusionOk="0">
                  <a:moveTo>
                    <a:pt x="35954" y="1"/>
                  </a:moveTo>
                  <a:lnTo>
                    <a:pt x="35954" y="1"/>
                  </a:lnTo>
                  <a:cubicBezTo>
                    <a:pt x="34211" y="958"/>
                    <a:pt x="32468" y="1915"/>
                    <a:pt x="30759" y="2940"/>
                  </a:cubicBezTo>
                  <a:cubicBezTo>
                    <a:pt x="25223" y="6153"/>
                    <a:pt x="19857" y="9639"/>
                    <a:pt x="14662" y="13432"/>
                  </a:cubicBezTo>
                  <a:cubicBezTo>
                    <a:pt x="9604" y="17123"/>
                    <a:pt x="4682" y="21019"/>
                    <a:pt x="0" y="25189"/>
                  </a:cubicBezTo>
                  <a:cubicBezTo>
                    <a:pt x="718" y="29461"/>
                    <a:pt x="1265" y="33801"/>
                    <a:pt x="1880" y="38074"/>
                  </a:cubicBezTo>
                  <a:cubicBezTo>
                    <a:pt x="2119" y="36843"/>
                    <a:pt x="2358" y="35613"/>
                    <a:pt x="2598" y="34348"/>
                  </a:cubicBezTo>
                  <a:cubicBezTo>
                    <a:pt x="2837" y="33255"/>
                    <a:pt x="3042" y="32195"/>
                    <a:pt x="3247" y="31136"/>
                  </a:cubicBezTo>
                  <a:cubicBezTo>
                    <a:pt x="3418" y="30179"/>
                    <a:pt x="3726" y="29222"/>
                    <a:pt x="4101" y="28333"/>
                  </a:cubicBezTo>
                  <a:cubicBezTo>
                    <a:pt x="4888" y="26727"/>
                    <a:pt x="6494" y="25599"/>
                    <a:pt x="7793" y="24505"/>
                  </a:cubicBezTo>
                  <a:lnTo>
                    <a:pt x="12372" y="20541"/>
                  </a:lnTo>
                  <a:cubicBezTo>
                    <a:pt x="15414" y="17944"/>
                    <a:pt x="18421" y="15346"/>
                    <a:pt x="21429" y="12715"/>
                  </a:cubicBezTo>
                  <a:cubicBezTo>
                    <a:pt x="26282" y="8477"/>
                    <a:pt x="31101" y="4239"/>
                    <a:pt x="35954" y="1"/>
                  </a:cubicBezTo>
                  <a:close/>
                </a:path>
              </a:pathLst>
            </a:custGeom>
            <a:solidFill>
              <a:srgbClr val="3B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78;p15">
              <a:extLst>
                <a:ext uri="{FF2B5EF4-FFF2-40B4-BE49-F238E27FC236}">
                  <a16:creationId xmlns:a16="http://schemas.microsoft.com/office/drawing/2014/main" id="{369D0E03-3359-47DF-875B-9A6694D7A0D0}"/>
                </a:ext>
              </a:extLst>
            </p:cNvPr>
            <p:cNvSpPr/>
            <p:nvPr/>
          </p:nvSpPr>
          <p:spPr>
            <a:xfrm>
              <a:off x="6443204" y="1835435"/>
              <a:ext cx="242343" cy="276963"/>
            </a:xfrm>
            <a:custGeom>
              <a:avLst/>
              <a:gdLst/>
              <a:ahLst/>
              <a:cxnLst/>
              <a:rect l="l" t="t" r="r" b="b"/>
              <a:pathLst>
                <a:path w="10766" h="12304" extrusionOk="0">
                  <a:moveTo>
                    <a:pt x="3110" y="0"/>
                  </a:moveTo>
                  <a:cubicBezTo>
                    <a:pt x="2734" y="547"/>
                    <a:pt x="2495" y="1128"/>
                    <a:pt x="2290" y="1743"/>
                  </a:cubicBezTo>
                  <a:cubicBezTo>
                    <a:pt x="2051" y="2632"/>
                    <a:pt x="1880" y="3486"/>
                    <a:pt x="1675" y="4443"/>
                  </a:cubicBezTo>
                  <a:cubicBezTo>
                    <a:pt x="1504" y="5400"/>
                    <a:pt x="1299" y="6357"/>
                    <a:pt x="1094" y="7314"/>
                  </a:cubicBezTo>
                  <a:cubicBezTo>
                    <a:pt x="752" y="8989"/>
                    <a:pt x="376" y="10629"/>
                    <a:pt x="0" y="12304"/>
                  </a:cubicBezTo>
                  <a:lnTo>
                    <a:pt x="1709" y="10766"/>
                  </a:lnTo>
                  <a:lnTo>
                    <a:pt x="2222" y="10219"/>
                  </a:lnTo>
                  <a:cubicBezTo>
                    <a:pt x="3213" y="9262"/>
                    <a:pt x="4204" y="8271"/>
                    <a:pt x="5229" y="7280"/>
                  </a:cubicBezTo>
                  <a:cubicBezTo>
                    <a:pt x="6289" y="6289"/>
                    <a:pt x="7314" y="5332"/>
                    <a:pt x="8373" y="4375"/>
                  </a:cubicBezTo>
                  <a:cubicBezTo>
                    <a:pt x="8886" y="3931"/>
                    <a:pt x="9399" y="3452"/>
                    <a:pt x="9911" y="3008"/>
                  </a:cubicBezTo>
                  <a:cubicBezTo>
                    <a:pt x="10185" y="2769"/>
                    <a:pt x="10458" y="2529"/>
                    <a:pt x="10766" y="2256"/>
                  </a:cubicBezTo>
                  <a:cubicBezTo>
                    <a:pt x="8168" y="1607"/>
                    <a:pt x="5605" y="923"/>
                    <a:pt x="3110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79;p15">
              <a:extLst>
                <a:ext uri="{FF2B5EF4-FFF2-40B4-BE49-F238E27FC236}">
                  <a16:creationId xmlns:a16="http://schemas.microsoft.com/office/drawing/2014/main" id="{01706964-E780-4CD0-B41A-2A1143C7E233}"/>
                </a:ext>
              </a:extLst>
            </p:cNvPr>
            <p:cNvSpPr/>
            <p:nvPr/>
          </p:nvSpPr>
          <p:spPr>
            <a:xfrm>
              <a:off x="6524735" y="1199213"/>
              <a:ext cx="704721" cy="725475"/>
            </a:xfrm>
            <a:custGeom>
              <a:avLst/>
              <a:gdLst/>
              <a:ahLst/>
              <a:cxnLst/>
              <a:rect l="l" t="t" r="r" b="b"/>
              <a:pathLst>
                <a:path w="31307" h="32229" extrusionOk="0">
                  <a:moveTo>
                    <a:pt x="31307" y="0"/>
                  </a:moveTo>
                  <a:lnTo>
                    <a:pt x="31307" y="0"/>
                  </a:lnTo>
                  <a:cubicBezTo>
                    <a:pt x="28846" y="2119"/>
                    <a:pt x="26385" y="4238"/>
                    <a:pt x="23959" y="6391"/>
                  </a:cubicBezTo>
                  <a:cubicBezTo>
                    <a:pt x="17978" y="11586"/>
                    <a:pt x="12031" y="16849"/>
                    <a:pt x="6084" y="22078"/>
                  </a:cubicBezTo>
                  <a:lnTo>
                    <a:pt x="1607" y="26043"/>
                  </a:lnTo>
                  <a:cubicBezTo>
                    <a:pt x="1060" y="26521"/>
                    <a:pt x="514" y="27034"/>
                    <a:pt x="1" y="27581"/>
                  </a:cubicBezTo>
                  <a:cubicBezTo>
                    <a:pt x="1368" y="27923"/>
                    <a:pt x="2735" y="28299"/>
                    <a:pt x="4102" y="28640"/>
                  </a:cubicBezTo>
                  <a:cubicBezTo>
                    <a:pt x="9604" y="30076"/>
                    <a:pt x="15175" y="31272"/>
                    <a:pt x="20780" y="32229"/>
                  </a:cubicBezTo>
                  <a:cubicBezTo>
                    <a:pt x="20951" y="29563"/>
                    <a:pt x="21259" y="26931"/>
                    <a:pt x="21703" y="24300"/>
                  </a:cubicBezTo>
                  <a:cubicBezTo>
                    <a:pt x="22523" y="19413"/>
                    <a:pt x="23924" y="14628"/>
                    <a:pt x="25838" y="10082"/>
                  </a:cubicBezTo>
                  <a:cubicBezTo>
                    <a:pt x="27342" y="6528"/>
                    <a:pt x="29153" y="3179"/>
                    <a:pt x="313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tx2">
                  <a:lumMod val="2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80;p15">
              <a:extLst>
                <a:ext uri="{FF2B5EF4-FFF2-40B4-BE49-F238E27FC236}">
                  <a16:creationId xmlns:a16="http://schemas.microsoft.com/office/drawing/2014/main" id="{6C57D48A-EF1A-47EB-9D5C-2A102ECA9D44}"/>
                </a:ext>
              </a:extLst>
            </p:cNvPr>
            <p:cNvSpPr/>
            <p:nvPr/>
          </p:nvSpPr>
          <p:spPr>
            <a:xfrm>
              <a:off x="5917753" y="1127631"/>
              <a:ext cx="1380178" cy="1022202"/>
            </a:xfrm>
            <a:custGeom>
              <a:avLst/>
              <a:gdLst/>
              <a:ahLst/>
              <a:cxnLst/>
              <a:rect l="l" t="t" r="r" b="b"/>
              <a:pathLst>
                <a:path w="61314" h="45411" extrusionOk="0">
                  <a:moveTo>
                    <a:pt x="51163" y="5231"/>
                  </a:moveTo>
                  <a:lnTo>
                    <a:pt x="51163" y="5231"/>
                  </a:lnTo>
                  <a:cubicBezTo>
                    <a:pt x="48634" y="6666"/>
                    <a:pt x="46173" y="8170"/>
                    <a:pt x="43747" y="9742"/>
                  </a:cubicBezTo>
                  <a:cubicBezTo>
                    <a:pt x="38347" y="13228"/>
                    <a:pt x="33118" y="16954"/>
                    <a:pt x="28094" y="20918"/>
                  </a:cubicBezTo>
                  <a:cubicBezTo>
                    <a:pt x="25325" y="23071"/>
                    <a:pt x="22625" y="25327"/>
                    <a:pt x="19994" y="27651"/>
                  </a:cubicBezTo>
                  <a:cubicBezTo>
                    <a:pt x="14765" y="25566"/>
                    <a:pt x="9467" y="23447"/>
                    <a:pt x="4683" y="20371"/>
                  </a:cubicBezTo>
                  <a:cubicBezTo>
                    <a:pt x="3863" y="19859"/>
                    <a:pt x="3111" y="19278"/>
                    <a:pt x="2325" y="18697"/>
                  </a:cubicBezTo>
                  <a:cubicBezTo>
                    <a:pt x="9946" y="17705"/>
                    <a:pt x="17465" y="16236"/>
                    <a:pt x="24915" y="14288"/>
                  </a:cubicBezTo>
                  <a:cubicBezTo>
                    <a:pt x="32708" y="12169"/>
                    <a:pt x="40363" y="9571"/>
                    <a:pt x="47848" y="6564"/>
                  </a:cubicBezTo>
                  <a:lnTo>
                    <a:pt x="51163" y="5231"/>
                  </a:lnTo>
                  <a:close/>
                  <a:moveTo>
                    <a:pt x="19652" y="28744"/>
                  </a:moveTo>
                  <a:lnTo>
                    <a:pt x="19960" y="28847"/>
                  </a:lnTo>
                  <a:cubicBezTo>
                    <a:pt x="19994" y="28881"/>
                    <a:pt x="20028" y="28881"/>
                    <a:pt x="20096" y="28881"/>
                  </a:cubicBezTo>
                  <a:cubicBezTo>
                    <a:pt x="20131" y="29291"/>
                    <a:pt x="20199" y="29701"/>
                    <a:pt x="20233" y="30111"/>
                  </a:cubicBezTo>
                  <a:cubicBezTo>
                    <a:pt x="20199" y="30009"/>
                    <a:pt x="20165" y="29906"/>
                    <a:pt x="20131" y="29804"/>
                  </a:cubicBezTo>
                  <a:lnTo>
                    <a:pt x="20131" y="29770"/>
                  </a:lnTo>
                  <a:cubicBezTo>
                    <a:pt x="19994" y="29428"/>
                    <a:pt x="19823" y="29052"/>
                    <a:pt x="19652" y="28744"/>
                  </a:cubicBezTo>
                  <a:close/>
                  <a:moveTo>
                    <a:pt x="58272" y="3180"/>
                  </a:moveTo>
                  <a:lnTo>
                    <a:pt x="58272" y="3180"/>
                  </a:lnTo>
                  <a:cubicBezTo>
                    <a:pt x="56118" y="6359"/>
                    <a:pt x="54307" y="9708"/>
                    <a:pt x="52803" y="13262"/>
                  </a:cubicBezTo>
                  <a:cubicBezTo>
                    <a:pt x="50889" y="17808"/>
                    <a:pt x="49488" y="22593"/>
                    <a:pt x="48668" y="27480"/>
                  </a:cubicBezTo>
                  <a:cubicBezTo>
                    <a:pt x="48224" y="30111"/>
                    <a:pt x="47916" y="32743"/>
                    <a:pt x="47745" y="35409"/>
                  </a:cubicBezTo>
                  <a:cubicBezTo>
                    <a:pt x="42140" y="34452"/>
                    <a:pt x="36569" y="33256"/>
                    <a:pt x="31067" y="31820"/>
                  </a:cubicBezTo>
                  <a:cubicBezTo>
                    <a:pt x="29700" y="31479"/>
                    <a:pt x="28333" y="31103"/>
                    <a:pt x="26966" y="30761"/>
                  </a:cubicBezTo>
                  <a:cubicBezTo>
                    <a:pt x="27479" y="30214"/>
                    <a:pt x="28025" y="29701"/>
                    <a:pt x="28572" y="29223"/>
                  </a:cubicBezTo>
                  <a:lnTo>
                    <a:pt x="33049" y="25258"/>
                  </a:lnTo>
                  <a:cubicBezTo>
                    <a:pt x="38996" y="20029"/>
                    <a:pt x="44943" y="14766"/>
                    <a:pt x="50924" y="9571"/>
                  </a:cubicBezTo>
                  <a:cubicBezTo>
                    <a:pt x="53350" y="7418"/>
                    <a:pt x="55811" y="5299"/>
                    <a:pt x="58272" y="3180"/>
                  </a:cubicBezTo>
                  <a:close/>
                  <a:moveTo>
                    <a:pt x="56802" y="3283"/>
                  </a:moveTo>
                  <a:lnTo>
                    <a:pt x="56802" y="3283"/>
                  </a:lnTo>
                  <a:cubicBezTo>
                    <a:pt x="51949" y="7521"/>
                    <a:pt x="47130" y="11759"/>
                    <a:pt x="42277" y="15997"/>
                  </a:cubicBezTo>
                  <a:cubicBezTo>
                    <a:pt x="39269" y="18628"/>
                    <a:pt x="36262" y="21226"/>
                    <a:pt x="33220" y="23823"/>
                  </a:cubicBezTo>
                  <a:lnTo>
                    <a:pt x="28641" y="27787"/>
                  </a:lnTo>
                  <a:cubicBezTo>
                    <a:pt x="27342" y="28881"/>
                    <a:pt x="25736" y="30009"/>
                    <a:pt x="24949" y="31615"/>
                  </a:cubicBezTo>
                  <a:cubicBezTo>
                    <a:pt x="24574" y="32504"/>
                    <a:pt x="24266" y="33461"/>
                    <a:pt x="24095" y="34418"/>
                  </a:cubicBezTo>
                  <a:cubicBezTo>
                    <a:pt x="23890" y="35477"/>
                    <a:pt x="23685" y="36537"/>
                    <a:pt x="23446" y="37630"/>
                  </a:cubicBezTo>
                  <a:cubicBezTo>
                    <a:pt x="23206" y="38895"/>
                    <a:pt x="22967" y="40125"/>
                    <a:pt x="22728" y="41356"/>
                  </a:cubicBezTo>
                  <a:lnTo>
                    <a:pt x="22728" y="41321"/>
                  </a:lnTo>
                  <a:cubicBezTo>
                    <a:pt x="22113" y="37049"/>
                    <a:pt x="21566" y="32709"/>
                    <a:pt x="20848" y="28437"/>
                  </a:cubicBezTo>
                  <a:cubicBezTo>
                    <a:pt x="25530" y="24301"/>
                    <a:pt x="30452" y="20405"/>
                    <a:pt x="35510" y="16714"/>
                  </a:cubicBezTo>
                  <a:cubicBezTo>
                    <a:pt x="40705" y="12921"/>
                    <a:pt x="46071" y="9435"/>
                    <a:pt x="51607" y="6222"/>
                  </a:cubicBezTo>
                  <a:cubicBezTo>
                    <a:pt x="53316" y="5197"/>
                    <a:pt x="55059" y="4240"/>
                    <a:pt x="56802" y="3283"/>
                  </a:cubicBezTo>
                  <a:close/>
                  <a:moveTo>
                    <a:pt x="26453" y="31410"/>
                  </a:moveTo>
                  <a:cubicBezTo>
                    <a:pt x="28948" y="32333"/>
                    <a:pt x="31511" y="33016"/>
                    <a:pt x="34109" y="33666"/>
                  </a:cubicBezTo>
                  <a:cubicBezTo>
                    <a:pt x="33801" y="33973"/>
                    <a:pt x="33528" y="34213"/>
                    <a:pt x="33254" y="34452"/>
                  </a:cubicBezTo>
                  <a:lnTo>
                    <a:pt x="33254" y="34418"/>
                  </a:lnTo>
                  <a:cubicBezTo>
                    <a:pt x="32742" y="34862"/>
                    <a:pt x="32229" y="35340"/>
                    <a:pt x="31716" y="35785"/>
                  </a:cubicBezTo>
                  <a:cubicBezTo>
                    <a:pt x="30657" y="36742"/>
                    <a:pt x="29632" y="37699"/>
                    <a:pt x="28572" y="38690"/>
                  </a:cubicBezTo>
                  <a:cubicBezTo>
                    <a:pt x="27547" y="39681"/>
                    <a:pt x="26556" y="40672"/>
                    <a:pt x="25565" y="41629"/>
                  </a:cubicBezTo>
                  <a:lnTo>
                    <a:pt x="25052" y="42176"/>
                  </a:lnTo>
                  <a:lnTo>
                    <a:pt x="23343" y="43714"/>
                  </a:lnTo>
                  <a:cubicBezTo>
                    <a:pt x="23719" y="42039"/>
                    <a:pt x="24095" y="40399"/>
                    <a:pt x="24437" y="38724"/>
                  </a:cubicBezTo>
                  <a:cubicBezTo>
                    <a:pt x="24642" y="37767"/>
                    <a:pt x="24847" y="36810"/>
                    <a:pt x="25018" y="35853"/>
                  </a:cubicBezTo>
                  <a:cubicBezTo>
                    <a:pt x="25223" y="34896"/>
                    <a:pt x="25394" y="34042"/>
                    <a:pt x="25633" y="33153"/>
                  </a:cubicBezTo>
                  <a:cubicBezTo>
                    <a:pt x="25838" y="32538"/>
                    <a:pt x="26077" y="31957"/>
                    <a:pt x="26453" y="31410"/>
                  </a:cubicBezTo>
                  <a:close/>
                  <a:moveTo>
                    <a:pt x="60703" y="1"/>
                  </a:moveTo>
                  <a:cubicBezTo>
                    <a:pt x="60593" y="1"/>
                    <a:pt x="60485" y="45"/>
                    <a:pt x="60391" y="139"/>
                  </a:cubicBezTo>
                  <a:lnTo>
                    <a:pt x="60151" y="344"/>
                  </a:lnTo>
                  <a:cubicBezTo>
                    <a:pt x="59707" y="583"/>
                    <a:pt x="59297" y="788"/>
                    <a:pt x="58853" y="1027"/>
                  </a:cubicBezTo>
                  <a:cubicBezTo>
                    <a:pt x="55537" y="2292"/>
                    <a:pt x="52291" y="3727"/>
                    <a:pt x="49010" y="5060"/>
                  </a:cubicBezTo>
                  <a:cubicBezTo>
                    <a:pt x="45216" y="6564"/>
                    <a:pt x="41423" y="7999"/>
                    <a:pt x="37595" y="9332"/>
                  </a:cubicBezTo>
                  <a:cubicBezTo>
                    <a:pt x="30042" y="11930"/>
                    <a:pt x="22352" y="14049"/>
                    <a:pt x="14526" y="15655"/>
                  </a:cubicBezTo>
                  <a:cubicBezTo>
                    <a:pt x="9980" y="16543"/>
                    <a:pt x="5435" y="17295"/>
                    <a:pt x="855" y="17740"/>
                  </a:cubicBezTo>
                  <a:cubicBezTo>
                    <a:pt x="377" y="17774"/>
                    <a:pt x="1" y="18389"/>
                    <a:pt x="411" y="18731"/>
                  </a:cubicBezTo>
                  <a:cubicBezTo>
                    <a:pt x="2427" y="20405"/>
                    <a:pt x="4614" y="21875"/>
                    <a:pt x="6973" y="23105"/>
                  </a:cubicBezTo>
                  <a:cubicBezTo>
                    <a:pt x="9536" y="24472"/>
                    <a:pt x="12133" y="25703"/>
                    <a:pt x="14833" y="26831"/>
                  </a:cubicBezTo>
                  <a:cubicBezTo>
                    <a:pt x="16132" y="27343"/>
                    <a:pt x="17396" y="27856"/>
                    <a:pt x="18695" y="28368"/>
                  </a:cubicBezTo>
                  <a:cubicBezTo>
                    <a:pt x="19037" y="28881"/>
                    <a:pt x="19310" y="29462"/>
                    <a:pt x="19481" y="30077"/>
                  </a:cubicBezTo>
                  <a:cubicBezTo>
                    <a:pt x="19755" y="31171"/>
                    <a:pt x="19891" y="32299"/>
                    <a:pt x="20131" y="33392"/>
                  </a:cubicBezTo>
                  <a:cubicBezTo>
                    <a:pt x="20609" y="35887"/>
                    <a:pt x="21053" y="38348"/>
                    <a:pt x="21498" y="40843"/>
                  </a:cubicBezTo>
                  <a:cubicBezTo>
                    <a:pt x="21771" y="42244"/>
                    <a:pt x="22044" y="43645"/>
                    <a:pt x="22250" y="45081"/>
                  </a:cubicBezTo>
                  <a:cubicBezTo>
                    <a:pt x="22291" y="45308"/>
                    <a:pt x="22482" y="45411"/>
                    <a:pt x="22680" y="45411"/>
                  </a:cubicBezTo>
                  <a:cubicBezTo>
                    <a:pt x="22809" y="45411"/>
                    <a:pt x="22941" y="45367"/>
                    <a:pt x="23036" y="45286"/>
                  </a:cubicBezTo>
                  <a:cubicBezTo>
                    <a:pt x="25291" y="43269"/>
                    <a:pt x="27547" y="41253"/>
                    <a:pt x="29803" y="39202"/>
                  </a:cubicBezTo>
                  <a:cubicBezTo>
                    <a:pt x="30896" y="38211"/>
                    <a:pt x="32024" y="37186"/>
                    <a:pt x="33118" y="36195"/>
                  </a:cubicBezTo>
                  <a:cubicBezTo>
                    <a:pt x="33972" y="35375"/>
                    <a:pt x="34895" y="34349"/>
                    <a:pt x="36091" y="34178"/>
                  </a:cubicBezTo>
                  <a:cubicBezTo>
                    <a:pt x="38449" y="34759"/>
                    <a:pt x="40842" y="35272"/>
                    <a:pt x="43234" y="35751"/>
                  </a:cubicBezTo>
                  <a:cubicBezTo>
                    <a:pt x="44874" y="36058"/>
                    <a:pt x="46481" y="36366"/>
                    <a:pt x="48155" y="36605"/>
                  </a:cubicBezTo>
                  <a:cubicBezTo>
                    <a:pt x="48205" y="36620"/>
                    <a:pt x="48254" y="36627"/>
                    <a:pt x="48304" y="36627"/>
                  </a:cubicBezTo>
                  <a:cubicBezTo>
                    <a:pt x="48598" y="36627"/>
                    <a:pt x="48873" y="36380"/>
                    <a:pt x="48873" y="36058"/>
                  </a:cubicBezTo>
                  <a:cubicBezTo>
                    <a:pt x="49146" y="31103"/>
                    <a:pt x="49933" y="26181"/>
                    <a:pt x="51231" y="21396"/>
                  </a:cubicBezTo>
                  <a:cubicBezTo>
                    <a:pt x="52496" y="16714"/>
                    <a:pt x="54341" y="12203"/>
                    <a:pt x="56699" y="7931"/>
                  </a:cubicBezTo>
                  <a:cubicBezTo>
                    <a:pt x="58067" y="5504"/>
                    <a:pt x="59570" y="3146"/>
                    <a:pt x="61177" y="856"/>
                  </a:cubicBezTo>
                  <a:lnTo>
                    <a:pt x="61211" y="788"/>
                  </a:lnTo>
                  <a:cubicBezTo>
                    <a:pt x="61245" y="754"/>
                    <a:pt x="61245" y="720"/>
                    <a:pt x="61279" y="686"/>
                  </a:cubicBezTo>
                  <a:cubicBezTo>
                    <a:pt x="61313" y="480"/>
                    <a:pt x="61245" y="275"/>
                    <a:pt x="61074" y="173"/>
                  </a:cubicBezTo>
                  <a:cubicBezTo>
                    <a:pt x="60963" y="62"/>
                    <a:pt x="60832" y="1"/>
                    <a:pt x="60703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plendens Project Proposal by Slidesgo">
  <a:themeElements>
    <a:clrScheme name="Simple Light">
      <a:dk1>
        <a:srgbClr val="DB2A4A"/>
      </a:dk1>
      <a:lt1>
        <a:srgbClr val="F8F5E8"/>
      </a:lt1>
      <a:dk2>
        <a:srgbClr val="191919"/>
      </a:dk2>
      <a:lt2>
        <a:srgbClr val="F5EECE"/>
      </a:lt2>
      <a:accent1>
        <a:srgbClr val="EBC920"/>
      </a:accent1>
      <a:accent2>
        <a:srgbClr val="0E40AB"/>
      </a:accent2>
      <a:accent3>
        <a:srgbClr val="DB2A4A"/>
      </a:accent3>
      <a:accent4>
        <a:srgbClr val="3BC7A2"/>
      </a:accent4>
      <a:accent5>
        <a:srgbClr val="EBC920"/>
      </a:accent5>
      <a:accent6>
        <a:srgbClr val="0E40AB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162</Words>
  <Application>Microsoft Office PowerPoint</Application>
  <PresentationFormat>Apresentação na tela (16:9)</PresentationFormat>
  <Paragraphs>41</Paragraphs>
  <Slides>6</Slides>
  <Notes>5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4" baseType="lpstr">
      <vt:lpstr>Roboto</vt:lpstr>
      <vt:lpstr>Anaheim</vt:lpstr>
      <vt:lpstr>Montserrat</vt:lpstr>
      <vt:lpstr>Raleway Thin</vt:lpstr>
      <vt:lpstr>Arial</vt:lpstr>
      <vt:lpstr>Blinker</vt:lpstr>
      <vt:lpstr>Arial</vt:lpstr>
      <vt:lpstr>Splendens Project Proposal by Slidesgo</vt:lpstr>
      <vt:lpstr>COOPERAÇÃO DIGITAL</vt:lpstr>
      <vt:lpstr>API</vt:lpstr>
      <vt:lpstr>COOPERAÇÃO DIGITAL</vt:lpstr>
      <vt:lpstr>IMPLEMENTAÇÕES PRONTAS</vt:lpstr>
      <vt:lpstr> API FUNCIONANDO</vt:lpstr>
      <vt:lpstr>01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dc:creator>User</dc:creator>
  <cp:lastModifiedBy>Raphaella Leite</cp:lastModifiedBy>
  <cp:revision>19</cp:revision>
  <dcterms:modified xsi:type="dcterms:W3CDTF">2021-07-11T16:28:48Z</dcterms:modified>
</cp:coreProperties>
</file>